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handoutMasterIdLst>
    <p:handoutMasterId r:id="rId22"/>
  </p:handoutMasterIdLst>
  <p:sldIdLst>
    <p:sldId id="256" r:id="rId2"/>
    <p:sldId id="257" r:id="rId3"/>
    <p:sldId id="258" r:id="rId4"/>
    <p:sldId id="259" r:id="rId5"/>
    <p:sldId id="263" r:id="rId6"/>
    <p:sldId id="265" r:id="rId7"/>
    <p:sldId id="266" r:id="rId8"/>
    <p:sldId id="267" r:id="rId9"/>
    <p:sldId id="268" r:id="rId10"/>
    <p:sldId id="269" r:id="rId11"/>
    <p:sldId id="261" r:id="rId12"/>
    <p:sldId id="270" r:id="rId13"/>
    <p:sldId id="271" r:id="rId14"/>
    <p:sldId id="275" r:id="rId15"/>
    <p:sldId id="272" r:id="rId16"/>
    <p:sldId id="273" r:id="rId17"/>
    <p:sldId id="274" r:id="rId18"/>
    <p:sldId id="276" r:id="rId19"/>
    <p:sldId id="27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6680" autoAdjust="0"/>
    <p:restoredTop sz="94660"/>
  </p:normalViewPr>
  <p:slideViewPr>
    <p:cSldViewPr>
      <p:cViewPr varScale="1">
        <p:scale>
          <a:sx n="68" d="100"/>
          <a:sy n="68" d="100"/>
        </p:scale>
        <p:origin x="-85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8D4A66-5E43-4C76-B68B-C7F748DD6D3F}" type="doc">
      <dgm:prSet loTypeId="urn:microsoft.com/office/officeart/2005/8/layout/matrix1" loCatId="matrix" qsTypeId="urn:microsoft.com/office/officeart/2005/8/quickstyle/3d6" qsCatId="3D" csTypeId="urn:microsoft.com/office/officeart/2005/8/colors/accent1_2" csCatId="accent1" phldr="1"/>
      <dgm:spPr/>
      <dgm:t>
        <a:bodyPr/>
        <a:lstStyle/>
        <a:p>
          <a:endParaRPr lang="en-US"/>
        </a:p>
      </dgm:t>
    </dgm:pt>
    <dgm:pt modelId="{146EDEDA-9A47-4777-AD28-E82B1691870C}">
      <dgm:prSet phldrT="[Text]"/>
      <dgm:spPr/>
      <dgm:t>
        <a:bodyPr/>
        <a:lstStyle/>
        <a:p>
          <a:r>
            <a:rPr lang="en-US" dirty="0" smtClean="0">
              <a:latin typeface="Albertus Extra Bold" pitchFamily="34" charset="0"/>
            </a:rPr>
            <a:t>Protective</a:t>
          </a:r>
        </a:p>
        <a:p>
          <a:r>
            <a:rPr lang="en-US" dirty="0" smtClean="0">
              <a:latin typeface="Albertus Extra Bold" pitchFamily="34" charset="0"/>
            </a:rPr>
            <a:t>Device</a:t>
          </a:r>
          <a:endParaRPr lang="en-US" dirty="0">
            <a:latin typeface="Albertus Extra Bold" pitchFamily="34" charset="0"/>
          </a:endParaRPr>
        </a:p>
      </dgm:t>
    </dgm:pt>
    <dgm:pt modelId="{D12D3DBD-E7EB-4604-940E-9FDB1E2AA7E0}" type="parTrans" cxnId="{A06DC59E-CC01-4B62-B71A-015620340FF7}">
      <dgm:prSet/>
      <dgm:spPr/>
      <dgm:t>
        <a:bodyPr/>
        <a:lstStyle/>
        <a:p>
          <a:endParaRPr lang="en-US"/>
        </a:p>
      </dgm:t>
    </dgm:pt>
    <dgm:pt modelId="{217DB3D7-5A71-4F21-8268-E4D70F0F14B0}" type="sibTrans" cxnId="{A06DC59E-CC01-4B62-B71A-015620340FF7}">
      <dgm:prSet/>
      <dgm:spPr/>
      <dgm:t>
        <a:bodyPr/>
        <a:lstStyle/>
        <a:p>
          <a:endParaRPr lang="en-US"/>
        </a:p>
      </dgm:t>
    </dgm:pt>
    <dgm:pt modelId="{DD373D91-ED5D-4F9D-8B37-10EB0CEF7B8A}">
      <dgm:prSet phldrT="[Text]"/>
      <dgm:spPr/>
      <dgm:t>
        <a:bodyPr/>
        <a:lstStyle/>
        <a:p>
          <a:r>
            <a:rPr lang="en-US" dirty="0" smtClean="0"/>
            <a:t>Help to ensure safe and healthy working conditions </a:t>
          </a:r>
          <a:endParaRPr lang="en-US" dirty="0"/>
        </a:p>
      </dgm:t>
    </dgm:pt>
    <dgm:pt modelId="{4B6CBE76-6E95-4D7B-A2EB-45C387F36E8C}" type="parTrans" cxnId="{F2F8DB20-43F8-4B2F-B83D-72389B76C582}">
      <dgm:prSet/>
      <dgm:spPr/>
      <dgm:t>
        <a:bodyPr/>
        <a:lstStyle/>
        <a:p>
          <a:endParaRPr lang="en-US"/>
        </a:p>
      </dgm:t>
    </dgm:pt>
    <dgm:pt modelId="{FE1C0E27-3FF5-4D9F-BC57-17BF4BC5BDD6}" type="sibTrans" cxnId="{F2F8DB20-43F8-4B2F-B83D-72389B76C582}">
      <dgm:prSet/>
      <dgm:spPr/>
      <dgm:t>
        <a:bodyPr/>
        <a:lstStyle/>
        <a:p>
          <a:endParaRPr lang="en-US"/>
        </a:p>
      </dgm:t>
    </dgm:pt>
    <dgm:pt modelId="{08C656B5-DC57-4F9E-BB3B-21675B8BF38D}">
      <dgm:prSet phldrT="[Text]"/>
      <dgm:spPr/>
      <dgm:t>
        <a:bodyPr/>
        <a:lstStyle/>
        <a:p>
          <a:r>
            <a:rPr lang="en-US" i="1" dirty="0" smtClean="0"/>
            <a:t>Prevents damage to an electrical system.</a:t>
          </a:r>
          <a:r>
            <a:rPr lang="en-US" dirty="0" smtClean="0"/>
            <a:t> </a:t>
          </a:r>
          <a:endParaRPr lang="en-US" dirty="0"/>
        </a:p>
      </dgm:t>
    </dgm:pt>
    <dgm:pt modelId="{D796DE6E-A433-4DDB-88F3-BE059A9B7DB0}" type="parTrans" cxnId="{F7925736-159A-475D-AC81-CF0F7EF25D7C}">
      <dgm:prSet/>
      <dgm:spPr/>
      <dgm:t>
        <a:bodyPr/>
        <a:lstStyle/>
        <a:p>
          <a:endParaRPr lang="en-US"/>
        </a:p>
      </dgm:t>
    </dgm:pt>
    <dgm:pt modelId="{14F47013-41FB-4741-93F1-6CE34DFCBC8E}" type="sibTrans" cxnId="{F7925736-159A-475D-AC81-CF0F7EF25D7C}">
      <dgm:prSet/>
      <dgm:spPr/>
      <dgm:t>
        <a:bodyPr/>
        <a:lstStyle/>
        <a:p>
          <a:endParaRPr lang="en-US"/>
        </a:p>
      </dgm:t>
    </dgm:pt>
    <dgm:pt modelId="{93E7C20F-E5DF-4318-87B8-589F1A776A2E}">
      <dgm:prSet phldrT="[Text]"/>
      <dgm:spPr/>
      <dgm:t>
        <a:bodyPr/>
        <a:lstStyle/>
        <a:p>
          <a:r>
            <a:rPr lang="en-US" dirty="0" smtClean="0"/>
            <a:t>Protect from the risk of injury.</a:t>
          </a:r>
          <a:endParaRPr lang="en-US" dirty="0"/>
        </a:p>
      </dgm:t>
    </dgm:pt>
    <dgm:pt modelId="{8CF7CF5C-3EC3-430A-A0A2-512DC0F334D4}" type="parTrans" cxnId="{E803162B-070C-44AB-9AE8-A264C66D6B0C}">
      <dgm:prSet/>
      <dgm:spPr/>
      <dgm:t>
        <a:bodyPr/>
        <a:lstStyle/>
        <a:p>
          <a:endParaRPr lang="en-US"/>
        </a:p>
      </dgm:t>
    </dgm:pt>
    <dgm:pt modelId="{372D8EC2-FF5D-49FC-8165-39779FB8E21A}" type="sibTrans" cxnId="{E803162B-070C-44AB-9AE8-A264C66D6B0C}">
      <dgm:prSet/>
      <dgm:spPr/>
      <dgm:t>
        <a:bodyPr/>
        <a:lstStyle/>
        <a:p>
          <a:endParaRPr lang="en-US"/>
        </a:p>
      </dgm:t>
    </dgm:pt>
    <dgm:pt modelId="{1E21EB43-B559-4FD5-8F3B-42720778766F}">
      <dgm:prSet phldrT="[Text]"/>
      <dgm:spPr/>
      <dgm:t>
        <a:bodyPr/>
        <a:lstStyle/>
        <a:p>
          <a:r>
            <a:rPr lang="en-US" dirty="0" smtClean="0"/>
            <a:t>It include circuit breaker and fuse.</a:t>
          </a:r>
          <a:endParaRPr lang="en-US" dirty="0"/>
        </a:p>
      </dgm:t>
    </dgm:pt>
    <dgm:pt modelId="{5F1477D1-8883-4EE9-A76B-8E9F1A37568F}" type="parTrans" cxnId="{E00EEBDA-5FBE-4C2F-80F4-EEAF1465E954}">
      <dgm:prSet/>
      <dgm:spPr/>
      <dgm:t>
        <a:bodyPr/>
        <a:lstStyle/>
        <a:p>
          <a:endParaRPr lang="en-US"/>
        </a:p>
      </dgm:t>
    </dgm:pt>
    <dgm:pt modelId="{471244C3-F4E4-41AE-94FF-6D7272DBE3AF}" type="sibTrans" cxnId="{E00EEBDA-5FBE-4C2F-80F4-EEAF1465E954}">
      <dgm:prSet/>
      <dgm:spPr/>
      <dgm:t>
        <a:bodyPr/>
        <a:lstStyle/>
        <a:p>
          <a:endParaRPr lang="en-US"/>
        </a:p>
      </dgm:t>
    </dgm:pt>
    <dgm:pt modelId="{9E725965-2373-4826-AE41-BC37FDC5D1CC}" type="pres">
      <dgm:prSet presAssocID="{A48D4A66-5E43-4C76-B68B-C7F748DD6D3F}" presName="diagram" presStyleCnt="0">
        <dgm:presLayoutVars>
          <dgm:chMax val="1"/>
          <dgm:dir/>
          <dgm:animLvl val="ctr"/>
          <dgm:resizeHandles val="exact"/>
        </dgm:presLayoutVars>
      </dgm:prSet>
      <dgm:spPr/>
      <dgm:t>
        <a:bodyPr/>
        <a:lstStyle/>
        <a:p>
          <a:endParaRPr lang="en-US"/>
        </a:p>
      </dgm:t>
    </dgm:pt>
    <dgm:pt modelId="{40C6B8E3-1588-4079-BC0A-81B6D15F5E70}" type="pres">
      <dgm:prSet presAssocID="{A48D4A66-5E43-4C76-B68B-C7F748DD6D3F}" presName="matrix" presStyleCnt="0"/>
      <dgm:spPr/>
      <dgm:t>
        <a:bodyPr/>
        <a:lstStyle/>
        <a:p>
          <a:endParaRPr lang="en-US"/>
        </a:p>
      </dgm:t>
    </dgm:pt>
    <dgm:pt modelId="{CABC698D-27CD-4B85-93A6-E11AA85AC614}" type="pres">
      <dgm:prSet presAssocID="{A48D4A66-5E43-4C76-B68B-C7F748DD6D3F}" presName="tile1" presStyleLbl="node1" presStyleIdx="0" presStyleCnt="4"/>
      <dgm:spPr/>
      <dgm:t>
        <a:bodyPr/>
        <a:lstStyle/>
        <a:p>
          <a:endParaRPr lang="en-US"/>
        </a:p>
      </dgm:t>
    </dgm:pt>
    <dgm:pt modelId="{5CE5CDEB-5D20-4196-9893-D2D75A8BF2E0}" type="pres">
      <dgm:prSet presAssocID="{A48D4A66-5E43-4C76-B68B-C7F748DD6D3F}" presName="tile1text" presStyleLbl="node1" presStyleIdx="0" presStyleCnt="4">
        <dgm:presLayoutVars>
          <dgm:chMax val="0"/>
          <dgm:chPref val="0"/>
          <dgm:bulletEnabled val="1"/>
        </dgm:presLayoutVars>
      </dgm:prSet>
      <dgm:spPr/>
      <dgm:t>
        <a:bodyPr/>
        <a:lstStyle/>
        <a:p>
          <a:endParaRPr lang="en-US"/>
        </a:p>
      </dgm:t>
    </dgm:pt>
    <dgm:pt modelId="{F1CE242C-7B88-4F6A-8327-CEFB150B34C8}" type="pres">
      <dgm:prSet presAssocID="{A48D4A66-5E43-4C76-B68B-C7F748DD6D3F}" presName="tile2" presStyleLbl="node1" presStyleIdx="1" presStyleCnt="4"/>
      <dgm:spPr/>
      <dgm:t>
        <a:bodyPr/>
        <a:lstStyle/>
        <a:p>
          <a:endParaRPr lang="en-US"/>
        </a:p>
      </dgm:t>
    </dgm:pt>
    <dgm:pt modelId="{DC697BED-9B43-46E2-A82B-D0DEB56E6C99}" type="pres">
      <dgm:prSet presAssocID="{A48D4A66-5E43-4C76-B68B-C7F748DD6D3F}" presName="tile2text" presStyleLbl="node1" presStyleIdx="1" presStyleCnt="4">
        <dgm:presLayoutVars>
          <dgm:chMax val="0"/>
          <dgm:chPref val="0"/>
          <dgm:bulletEnabled val="1"/>
        </dgm:presLayoutVars>
      </dgm:prSet>
      <dgm:spPr/>
      <dgm:t>
        <a:bodyPr/>
        <a:lstStyle/>
        <a:p>
          <a:endParaRPr lang="en-US"/>
        </a:p>
      </dgm:t>
    </dgm:pt>
    <dgm:pt modelId="{17F757A3-880E-4773-BEC9-10E62DD08C37}" type="pres">
      <dgm:prSet presAssocID="{A48D4A66-5E43-4C76-B68B-C7F748DD6D3F}" presName="tile3" presStyleLbl="node1" presStyleIdx="2" presStyleCnt="4"/>
      <dgm:spPr/>
      <dgm:t>
        <a:bodyPr/>
        <a:lstStyle/>
        <a:p>
          <a:endParaRPr lang="en-US"/>
        </a:p>
      </dgm:t>
    </dgm:pt>
    <dgm:pt modelId="{D362E0B0-774F-4127-A448-C71208FF863E}" type="pres">
      <dgm:prSet presAssocID="{A48D4A66-5E43-4C76-B68B-C7F748DD6D3F}" presName="tile3text" presStyleLbl="node1" presStyleIdx="2" presStyleCnt="4">
        <dgm:presLayoutVars>
          <dgm:chMax val="0"/>
          <dgm:chPref val="0"/>
          <dgm:bulletEnabled val="1"/>
        </dgm:presLayoutVars>
      </dgm:prSet>
      <dgm:spPr/>
      <dgm:t>
        <a:bodyPr/>
        <a:lstStyle/>
        <a:p>
          <a:endParaRPr lang="en-US"/>
        </a:p>
      </dgm:t>
    </dgm:pt>
    <dgm:pt modelId="{1449C0D3-FB1F-4C4B-B6CA-B607C5D9D218}" type="pres">
      <dgm:prSet presAssocID="{A48D4A66-5E43-4C76-B68B-C7F748DD6D3F}" presName="tile4" presStyleLbl="node1" presStyleIdx="3" presStyleCnt="4"/>
      <dgm:spPr/>
      <dgm:t>
        <a:bodyPr/>
        <a:lstStyle/>
        <a:p>
          <a:endParaRPr lang="en-US"/>
        </a:p>
      </dgm:t>
    </dgm:pt>
    <dgm:pt modelId="{919EE0A7-73FB-488B-8AA9-51C4D2F59E0E}" type="pres">
      <dgm:prSet presAssocID="{A48D4A66-5E43-4C76-B68B-C7F748DD6D3F}" presName="tile4text" presStyleLbl="node1" presStyleIdx="3" presStyleCnt="4">
        <dgm:presLayoutVars>
          <dgm:chMax val="0"/>
          <dgm:chPref val="0"/>
          <dgm:bulletEnabled val="1"/>
        </dgm:presLayoutVars>
      </dgm:prSet>
      <dgm:spPr/>
      <dgm:t>
        <a:bodyPr/>
        <a:lstStyle/>
        <a:p>
          <a:endParaRPr lang="en-US"/>
        </a:p>
      </dgm:t>
    </dgm:pt>
    <dgm:pt modelId="{DBE0D137-4CD6-429D-8476-1C2663F26C0A}" type="pres">
      <dgm:prSet presAssocID="{A48D4A66-5E43-4C76-B68B-C7F748DD6D3F}" presName="centerTile" presStyleLbl="fgShp" presStyleIdx="0" presStyleCnt="1">
        <dgm:presLayoutVars>
          <dgm:chMax val="0"/>
          <dgm:chPref val="0"/>
        </dgm:presLayoutVars>
      </dgm:prSet>
      <dgm:spPr/>
      <dgm:t>
        <a:bodyPr/>
        <a:lstStyle/>
        <a:p>
          <a:endParaRPr lang="en-US"/>
        </a:p>
      </dgm:t>
    </dgm:pt>
  </dgm:ptLst>
  <dgm:cxnLst>
    <dgm:cxn modelId="{A06DC59E-CC01-4B62-B71A-015620340FF7}" srcId="{A48D4A66-5E43-4C76-B68B-C7F748DD6D3F}" destId="{146EDEDA-9A47-4777-AD28-E82B1691870C}" srcOrd="0" destOrd="0" parTransId="{D12D3DBD-E7EB-4604-940E-9FDB1E2AA7E0}" sibTransId="{217DB3D7-5A71-4F21-8268-E4D70F0F14B0}"/>
    <dgm:cxn modelId="{F2F8DB20-43F8-4B2F-B83D-72389B76C582}" srcId="{146EDEDA-9A47-4777-AD28-E82B1691870C}" destId="{DD373D91-ED5D-4F9D-8B37-10EB0CEF7B8A}" srcOrd="0" destOrd="0" parTransId="{4B6CBE76-6E95-4D7B-A2EB-45C387F36E8C}" sibTransId="{FE1C0E27-3FF5-4D9F-BC57-17BF4BC5BDD6}"/>
    <dgm:cxn modelId="{523F998F-BA7A-40D3-B595-965EBA600BD9}" type="presOf" srcId="{146EDEDA-9A47-4777-AD28-E82B1691870C}" destId="{DBE0D137-4CD6-429D-8476-1C2663F26C0A}" srcOrd="0" destOrd="0" presId="urn:microsoft.com/office/officeart/2005/8/layout/matrix1"/>
    <dgm:cxn modelId="{E803162B-070C-44AB-9AE8-A264C66D6B0C}" srcId="{146EDEDA-9A47-4777-AD28-E82B1691870C}" destId="{93E7C20F-E5DF-4318-87B8-589F1A776A2E}" srcOrd="2" destOrd="0" parTransId="{8CF7CF5C-3EC3-430A-A0A2-512DC0F334D4}" sibTransId="{372D8EC2-FF5D-49FC-8165-39779FB8E21A}"/>
    <dgm:cxn modelId="{CBDCFCB9-11B7-4B6E-B60B-72F08DD23200}" type="presOf" srcId="{DD373D91-ED5D-4F9D-8B37-10EB0CEF7B8A}" destId="{CABC698D-27CD-4B85-93A6-E11AA85AC614}" srcOrd="0" destOrd="0" presId="urn:microsoft.com/office/officeart/2005/8/layout/matrix1"/>
    <dgm:cxn modelId="{C0DB3BAD-67D5-4098-97AE-A001B7DA5159}" type="presOf" srcId="{DD373D91-ED5D-4F9D-8B37-10EB0CEF7B8A}" destId="{5CE5CDEB-5D20-4196-9893-D2D75A8BF2E0}" srcOrd="1" destOrd="0" presId="urn:microsoft.com/office/officeart/2005/8/layout/matrix1"/>
    <dgm:cxn modelId="{A2226750-59B4-48CA-94FB-2272BDF6E33B}" type="presOf" srcId="{93E7C20F-E5DF-4318-87B8-589F1A776A2E}" destId="{D362E0B0-774F-4127-A448-C71208FF863E}" srcOrd="1" destOrd="0" presId="urn:microsoft.com/office/officeart/2005/8/layout/matrix1"/>
    <dgm:cxn modelId="{ED638926-2FD9-47F3-9744-856E090F9D8E}" type="presOf" srcId="{A48D4A66-5E43-4C76-B68B-C7F748DD6D3F}" destId="{9E725965-2373-4826-AE41-BC37FDC5D1CC}" srcOrd="0" destOrd="0" presId="urn:microsoft.com/office/officeart/2005/8/layout/matrix1"/>
    <dgm:cxn modelId="{2D269A27-1A8A-4492-8499-FDF073067CE0}" type="presOf" srcId="{08C656B5-DC57-4F9E-BB3B-21675B8BF38D}" destId="{DC697BED-9B43-46E2-A82B-D0DEB56E6C99}" srcOrd="1" destOrd="0" presId="urn:microsoft.com/office/officeart/2005/8/layout/matrix1"/>
    <dgm:cxn modelId="{6388D85A-ED60-4893-8685-56724A7BEBE8}" type="presOf" srcId="{93E7C20F-E5DF-4318-87B8-589F1A776A2E}" destId="{17F757A3-880E-4773-BEC9-10E62DD08C37}" srcOrd="0" destOrd="0" presId="urn:microsoft.com/office/officeart/2005/8/layout/matrix1"/>
    <dgm:cxn modelId="{E00EEBDA-5FBE-4C2F-80F4-EEAF1465E954}" srcId="{146EDEDA-9A47-4777-AD28-E82B1691870C}" destId="{1E21EB43-B559-4FD5-8F3B-42720778766F}" srcOrd="3" destOrd="0" parTransId="{5F1477D1-8883-4EE9-A76B-8E9F1A37568F}" sibTransId="{471244C3-F4E4-41AE-94FF-6D7272DBE3AF}"/>
    <dgm:cxn modelId="{7378F28D-0B8F-4947-A40C-3D259195B509}" type="presOf" srcId="{08C656B5-DC57-4F9E-BB3B-21675B8BF38D}" destId="{F1CE242C-7B88-4F6A-8327-CEFB150B34C8}" srcOrd="0" destOrd="0" presId="urn:microsoft.com/office/officeart/2005/8/layout/matrix1"/>
    <dgm:cxn modelId="{3242074B-D2A1-4E3C-8857-519D29861851}" type="presOf" srcId="{1E21EB43-B559-4FD5-8F3B-42720778766F}" destId="{919EE0A7-73FB-488B-8AA9-51C4D2F59E0E}" srcOrd="1" destOrd="0" presId="urn:microsoft.com/office/officeart/2005/8/layout/matrix1"/>
    <dgm:cxn modelId="{33F26F83-4D39-4C46-A2F7-1B6C44F8C3A9}" type="presOf" srcId="{1E21EB43-B559-4FD5-8F3B-42720778766F}" destId="{1449C0D3-FB1F-4C4B-B6CA-B607C5D9D218}" srcOrd="0" destOrd="0" presId="urn:microsoft.com/office/officeart/2005/8/layout/matrix1"/>
    <dgm:cxn modelId="{F7925736-159A-475D-AC81-CF0F7EF25D7C}" srcId="{146EDEDA-9A47-4777-AD28-E82B1691870C}" destId="{08C656B5-DC57-4F9E-BB3B-21675B8BF38D}" srcOrd="1" destOrd="0" parTransId="{D796DE6E-A433-4DDB-88F3-BE059A9B7DB0}" sibTransId="{14F47013-41FB-4741-93F1-6CE34DFCBC8E}"/>
    <dgm:cxn modelId="{22763680-D219-4C27-BD9A-0E17EBC5A426}" type="presParOf" srcId="{9E725965-2373-4826-AE41-BC37FDC5D1CC}" destId="{40C6B8E3-1588-4079-BC0A-81B6D15F5E70}" srcOrd="0" destOrd="0" presId="urn:microsoft.com/office/officeart/2005/8/layout/matrix1"/>
    <dgm:cxn modelId="{AFD43CC9-35E9-43F9-8A52-05239C5AC261}" type="presParOf" srcId="{40C6B8E3-1588-4079-BC0A-81B6D15F5E70}" destId="{CABC698D-27CD-4B85-93A6-E11AA85AC614}" srcOrd="0" destOrd="0" presId="urn:microsoft.com/office/officeart/2005/8/layout/matrix1"/>
    <dgm:cxn modelId="{C224879B-084B-4688-941B-87DF05B193D8}" type="presParOf" srcId="{40C6B8E3-1588-4079-BC0A-81B6D15F5E70}" destId="{5CE5CDEB-5D20-4196-9893-D2D75A8BF2E0}" srcOrd="1" destOrd="0" presId="urn:microsoft.com/office/officeart/2005/8/layout/matrix1"/>
    <dgm:cxn modelId="{6620A101-EDB5-4D9B-AD82-9A18A4CD0527}" type="presParOf" srcId="{40C6B8E3-1588-4079-BC0A-81B6D15F5E70}" destId="{F1CE242C-7B88-4F6A-8327-CEFB150B34C8}" srcOrd="2" destOrd="0" presId="urn:microsoft.com/office/officeart/2005/8/layout/matrix1"/>
    <dgm:cxn modelId="{EDFD878F-7DCF-4481-A2C1-27951CF24D44}" type="presParOf" srcId="{40C6B8E3-1588-4079-BC0A-81B6D15F5E70}" destId="{DC697BED-9B43-46E2-A82B-D0DEB56E6C99}" srcOrd="3" destOrd="0" presId="urn:microsoft.com/office/officeart/2005/8/layout/matrix1"/>
    <dgm:cxn modelId="{997E1C17-E162-458B-86F8-1A49A8116670}" type="presParOf" srcId="{40C6B8E3-1588-4079-BC0A-81B6D15F5E70}" destId="{17F757A3-880E-4773-BEC9-10E62DD08C37}" srcOrd="4" destOrd="0" presId="urn:microsoft.com/office/officeart/2005/8/layout/matrix1"/>
    <dgm:cxn modelId="{170E0A9A-65EA-4EAA-B4E3-FA37726385CC}" type="presParOf" srcId="{40C6B8E3-1588-4079-BC0A-81B6D15F5E70}" destId="{D362E0B0-774F-4127-A448-C71208FF863E}" srcOrd="5" destOrd="0" presId="urn:microsoft.com/office/officeart/2005/8/layout/matrix1"/>
    <dgm:cxn modelId="{28F4595B-9D05-4B3C-BCC6-788B01A5F9C3}" type="presParOf" srcId="{40C6B8E3-1588-4079-BC0A-81B6D15F5E70}" destId="{1449C0D3-FB1F-4C4B-B6CA-B607C5D9D218}" srcOrd="6" destOrd="0" presId="urn:microsoft.com/office/officeart/2005/8/layout/matrix1"/>
    <dgm:cxn modelId="{17128F65-2886-4C6E-894E-5875FCA81859}" type="presParOf" srcId="{40C6B8E3-1588-4079-BC0A-81B6D15F5E70}" destId="{919EE0A7-73FB-488B-8AA9-51C4D2F59E0E}" srcOrd="7" destOrd="0" presId="urn:microsoft.com/office/officeart/2005/8/layout/matrix1"/>
    <dgm:cxn modelId="{857D9626-B629-41B3-AA3A-755F951064D5}" type="presParOf" srcId="{9E725965-2373-4826-AE41-BC37FDC5D1CC}" destId="{DBE0D137-4CD6-429D-8476-1C2663F26C0A}"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557473-4C0C-4737-BF50-B2658E6B961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55CAE38-5863-4498-BBC8-9DF784FCD1EE}">
      <dgm:prSet phldrT="[Text]"/>
      <dgm:spPr/>
      <dgm:t>
        <a:bodyPr/>
        <a:lstStyle/>
        <a:p>
          <a:r>
            <a:rPr lang="en-US" b="1" i="1" dirty="0" smtClean="0">
              <a:solidFill>
                <a:schemeClr val="bg1"/>
              </a:solidFill>
            </a:rPr>
            <a:t>1. Fuse</a:t>
          </a:r>
          <a:endParaRPr lang="en-US" b="1" i="1" dirty="0">
            <a:solidFill>
              <a:schemeClr val="bg1"/>
            </a:solidFill>
          </a:endParaRPr>
        </a:p>
      </dgm:t>
    </dgm:pt>
    <dgm:pt modelId="{424BE560-35C1-41E7-BF06-75782E3EDA73}" type="parTrans" cxnId="{3D829607-0ABE-4AFF-A841-F881C2D5B261}">
      <dgm:prSet/>
      <dgm:spPr/>
      <dgm:t>
        <a:bodyPr/>
        <a:lstStyle/>
        <a:p>
          <a:endParaRPr lang="en-US"/>
        </a:p>
      </dgm:t>
    </dgm:pt>
    <dgm:pt modelId="{64B3DCE6-052A-4944-9DD1-DE8B9266DAAE}" type="sibTrans" cxnId="{3D829607-0ABE-4AFF-A841-F881C2D5B261}">
      <dgm:prSet/>
      <dgm:spPr/>
      <dgm:t>
        <a:bodyPr/>
        <a:lstStyle/>
        <a:p>
          <a:endParaRPr lang="en-US"/>
        </a:p>
      </dgm:t>
    </dgm:pt>
    <dgm:pt modelId="{A954C571-8357-4623-BE7A-8B9F65D61CF5}">
      <dgm:prSet phldrT="[Text]" phldr="1"/>
      <dgm:spPr/>
      <dgm:t>
        <a:bodyPr/>
        <a:lstStyle/>
        <a:p>
          <a:endParaRPr lang="en-US"/>
        </a:p>
      </dgm:t>
    </dgm:pt>
    <dgm:pt modelId="{3EBDDB47-18F4-4C21-9D92-F7357EFAE44F}" type="parTrans" cxnId="{E5D7E96A-67BB-4367-8B74-90B09E88BF79}">
      <dgm:prSet/>
      <dgm:spPr/>
      <dgm:t>
        <a:bodyPr/>
        <a:lstStyle/>
        <a:p>
          <a:endParaRPr lang="en-US"/>
        </a:p>
      </dgm:t>
    </dgm:pt>
    <dgm:pt modelId="{1D083E4F-4996-4D26-BD77-319401406C97}" type="sibTrans" cxnId="{E5D7E96A-67BB-4367-8B74-90B09E88BF79}">
      <dgm:prSet/>
      <dgm:spPr/>
      <dgm:t>
        <a:bodyPr/>
        <a:lstStyle/>
        <a:p>
          <a:endParaRPr lang="en-US"/>
        </a:p>
      </dgm:t>
    </dgm:pt>
    <dgm:pt modelId="{8F15D95D-ED69-4D3C-A881-C3AA5822DC7C}">
      <dgm:prSet phldrT="[Text]"/>
      <dgm:spPr/>
      <dgm:t>
        <a:bodyPr/>
        <a:lstStyle/>
        <a:p>
          <a:r>
            <a:rPr lang="en-US" b="1" i="1" dirty="0" smtClean="0">
              <a:solidFill>
                <a:schemeClr val="bg1"/>
              </a:solidFill>
            </a:rPr>
            <a:t>2. Circuit breaker</a:t>
          </a:r>
          <a:endParaRPr lang="en-US" b="1" i="1" dirty="0">
            <a:solidFill>
              <a:schemeClr val="bg1"/>
            </a:solidFill>
          </a:endParaRPr>
        </a:p>
      </dgm:t>
    </dgm:pt>
    <dgm:pt modelId="{F8075EF9-090D-4AE8-8B02-287A4E289801}" type="parTrans" cxnId="{6C7AE4C4-240C-49F3-B0B8-2024A000EEF4}">
      <dgm:prSet/>
      <dgm:spPr/>
      <dgm:t>
        <a:bodyPr/>
        <a:lstStyle/>
        <a:p>
          <a:endParaRPr lang="en-US"/>
        </a:p>
      </dgm:t>
    </dgm:pt>
    <dgm:pt modelId="{4B03D9AA-DD55-46B3-888F-DCCB34A466EA}" type="sibTrans" cxnId="{6C7AE4C4-240C-49F3-B0B8-2024A000EEF4}">
      <dgm:prSet/>
      <dgm:spPr/>
      <dgm:t>
        <a:bodyPr/>
        <a:lstStyle/>
        <a:p>
          <a:endParaRPr lang="en-US"/>
        </a:p>
      </dgm:t>
    </dgm:pt>
    <dgm:pt modelId="{E385D76B-DD98-4AB0-9B6F-0078FEC7C8CA}">
      <dgm:prSet phldrT="[Text]" phldr="1"/>
      <dgm:spPr/>
      <dgm:t>
        <a:bodyPr/>
        <a:lstStyle/>
        <a:p>
          <a:endParaRPr lang="en-US" dirty="0"/>
        </a:p>
      </dgm:t>
    </dgm:pt>
    <dgm:pt modelId="{006550CE-0BB9-4DBC-BEAD-59038358DCC4}" type="parTrans" cxnId="{96D5E3E2-F480-4179-9DD5-B26695C0FC46}">
      <dgm:prSet/>
      <dgm:spPr/>
      <dgm:t>
        <a:bodyPr/>
        <a:lstStyle/>
        <a:p>
          <a:endParaRPr lang="en-US"/>
        </a:p>
      </dgm:t>
    </dgm:pt>
    <dgm:pt modelId="{75ADC17F-FE96-45A6-955C-143E4B83437C}" type="sibTrans" cxnId="{96D5E3E2-F480-4179-9DD5-B26695C0FC46}">
      <dgm:prSet/>
      <dgm:spPr/>
      <dgm:t>
        <a:bodyPr/>
        <a:lstStyle/>
        <a:p>
          <a:endParaRPr lang="en-US"/>
        </a:p>
      </dgm:t>
    </dgm:pt>
    <dgm:pt modelId="{2BFD374F-D79F-4716-B5D0-2CA597887ED4}" type="pres">
      <dgm:prSet presAssocID="{08557473-4C0C-4737-BF50-B2658E6B961C}" presName="linear" presStyleCnt="0">
        <dgm:presLayoutVars>
          <dgm:animLvl val="lvl"/>
          <dgm:resizeHandles val="exact"/>
        </dgm:presLayoutVars>
      </dgm:prSet>
      <dgm:spPr/>
      <dgm:t>
        <a:bodyPr/>
        <a:lstStyle/>
        <a:p>
          <a:endParaRPr lang="en-US"/>
        </a:p>
      </dgm:t>
    </dgm:pt>
    <dgm:pt modelId="{AE40121C-9DFB-4A0C-BD47-8315F479E22D}" type="pres">
      <dgm:prSet presAssocID="{455CAE38-5863-4498-BBC8-9DF784FCD1EE}" presName="parentText" presStyleLbl="node1" presStyleIdx="0" presStyleCnt="2">
        <dgm:presLayoutVars>
          <dgm:chMax val="0"/>
          <dgm:bulletEnabled val="1"/>
        </dgm:presLayoutVars>
      </dgm:prSet>
      <dgm:spPr/>
      <dgm:t>
        <a:bodyPr/>
        <a:lstStyle/>
        <a:p>
          <a:endParaRPr lang="en-US"/>
        </a:p>
      </dgm:t>
    </dgm:pt>
    <dgm:pt modelId="{76F17877-48F1-4FEF-AB4A-233E1AC3BBF9}" type="pres">
      <dgm:prSet presAssocID="{455CAE38-5863-4498-BBC8-9DF784FCD1EE}" presName="childText" presStyleLbl="revTx" presStyleIdx="0" presStyleCnt="2">
        <dgm:presLayoutVars>
          <dgm:bulletEnabled val="1"/>
        </dgm:presLayoutVars>
      </dgm:prSet>
      <dgm:spPr/>
      <dgm:t>
        <a:bodyPr/>
        <a:lstStyle/>
        <a:p>
          <a:endParaRPr lang="en-US"/>
        </a:p>
      </dgm:t>
    </dgm:pt>
    <dgm:pt modelId="{4B4B66B6-D793-4EC6-8750-573BDC111C63}" type="pres">
      <dgm:prSet presAssocID="{8F15D95D-ED69-4D3C-A881-C3AA5822DC7C}" presName="parentText" presStyleLbl="node1" presStyleIdx="1" presStyleCnt="2">
        <dgm:presLayoutVars>
          <dgm:chMax val="0"/>
          <dgm:bulletEnabled val="1"/>
        </dgm:presLayoutVars>
      </dgm:prSet>
      <dgm:spPr/>
      <dgm:t>
        <a:bodyPr/>
        <a:lstStyle/>
        <a:p>
          <a:endParaRPr lang="en-US"/>
        </a:p>
      </dgm:t>
    </dgm:pt>
    <dgm:pt modelId="{B11DB838-5E28-451B-9A24-27AA1DB6D581}" type="pres">
      <dgm:prSet presAssocID="{8F15D95D-ED69-4D3C-A881-C3AA5822DC7C}" presName="childText" presStyleLbl="revTx" presStyleIdx="1" presStyleCnt="2">
        <dgm:presLayoutVars>
          <dgm:bulletEnabled val="1"/>
        </dgm:presLayoutVars>
      </dgm:prSet>
      <dgm:spPr/>
      <dgm:t>
        <a:bodyPr/>
        <a:lstStyle/>
        <a:p>
          <a:endParaRPr lang="en-US"/>
        </a:p>
      </dgm:t>
    </dgm:pt>
  </dgm:ptLst>
  <dgm:cxnLst>
    <dgm:cxn modelId="{D3BF778C-E21A-4605-875A-CCDA6BBE0169}" type="presOf" srcId="{455CAE38-5863-4498-BBC8-9DF784FCD1EE}" destId="{AE40121C-9DFB-4A0C-BD47-8315F479E22D}" srcOrd="0" destOrd="0" presId="urn:microsoft.com/office/officeart/2005/8/layout/vList2"/>
    <dgm:cxn modelId="{4530B25F-EDC2-40E5-B001-2733E62B732F}" type="presOf" srcId="{E385D76B-DD98-4AB0-9B6F-0078FEC7C8CA}" destId="{B11DB838-5E28-451B-9A24-27AA1DB6D581}" srcOrd="0" destOrd="0" presId="urn:microsoft.com/office/officeart/2005/8/layout/vList2"/>
    <dgm:cxn modelId="{3D829607-0ABE-4AFF-A841-F881C2D5B261}" srcId="{08557473-4C0C-4737-BF50-B2658E6B961C}" destId="{455CAE38-5863-4498-BBC8-9DF784FCD1EE}" srcOrd="0" destOrd="0" parTransId="{424BE560-35C1-41E7-BF06-75782E3EDA73}" sibTransId="{64B3DCE6-052A-4944-9DD1-DE8B9266DAAE}"/>
    <dgm:cxn modelId="{6C7AE4C4-240C-49F3-B0B8-2024A000EEF4}" srcId="{08557473-4C0C-4737-BF50-B2658E6B961C}" destId="{8F15D95D-ED69-4D3C-A881-C3AA5822DC7C}" srcOrd="1" destOrd="0" parTransId="{F8075EF9-090D-4AE8-8B02-287A4E289801}" sibTransId="{4B03D9AA-DD55-46B3-888F-DCCB34A466EA}"/>
    <dgm:cxn modelId="{96D5E3E2-F480-4179-9DD5-B26695C0FC46}" srcId="{8F15D95D-ED69-4D3C-A881-C3AA5822DC7C}" destId="{E385D76B-DD98-4AB0-9B6F-0078FEC7C8CA}" srcOrd="0" destOrd="0" parTransId="{006550CE-0BB9-4DBC-BEAD-59038358DCC4}" sibTransId="{75ADC17F-FE96-45A6-955C-143E4B83437C}"/>
    <dgm:cxn modelId="{333323DB-3328-4F8D-8EB8-C5C9ADBB846C}" type="presOf" srcId="{8F15D95D-ED69-4D3C-A881-C3AA5822DC7C}" destId="{4B4B66B6-D793-4EC6-8750-573BDC111C63}" srcOrd="0" destOrd="0" presId="urn:microsoft.com/office/officeart/2005/8/layout/vList2"/>
    <dgm:cxn modelId="{2245A076-63B7-4EA4-A92D-8596798D08BE}" type="presOf" srcId="{08557473-4C0C-4737-BF50-B2658E6B961C}" destId="{2BFD374F-D79F-4716-B5D0-2CA597887ED4}" srcOrd="0" destOrd="0" presId="urn:microsoft.com/office/officeart/2005/8/layout/vList2"/>
    <dgm:cxn modelId="{F8AB5F67-8747-40E7-B138-8D5161EEAAE1}" type="presOf" srcId="{A954C571-8357-4623-BE7A-8B9F65D61CF5}" destId="{76F17877-48F1-4FEF-AB4A-233E1AC3BBF9}" srcOrd="0" destOrd="0" presId="urn:microsoft.com/office/officeart/2005/8/layout/vList2"/>
    <dgm:cxn modelId="{E5D7E96A-67BB-4367-8B74-90B09E88BF79}" srcId="{455CAE38-5863-4498-BBC8-9DF784FCD1EE}" destId="{A954C571-8357-4623-BE7A-8B9F65D61CF5}" srcOrd="0" destOrd="0" parTransId="{3EBDDB47-18F4-4C21-9D92-F7357EFAE44F}" sibTransId="{1D083E4F-4996-4D26-BD77-319401406C97}"/>
    <dgm:cxn modelId="{1F8B37D8-1751-44CA-B820-B9FFE06BEAF3}" type="presParOf" srcId="{2BFD374F-D79F-4716-B5D0-2CA597887ED4}" destId="{AE40121C-9DFB-4A0C-BD47-8315F479E22D}" srcOrd="0" destOrd="0" presId="urn:microsoft.com/office/officeart/2005/8/layout/vList2"/>
    <dgm:cxn modelId="{42AD2C91-B8F3-45CB-AC24-774418CEC237}" type="presParOf" srcId="{2BFD374F-D79F-4716-B5D0-2CA597887ED4}" destId="{76F17877-48F1-4FEF-AB4A-233E1AC3BBF9}" srcOrd="1" destOrd="0" presId="urn:microsoft.com/office/officeart/2005/8/layout/vList2"/>
    <dgm:cxn modelId="{E4256E97-24A2-436F-BC0E-50068DB1D18F}" type="presParOf" srcId="{2BFD374F-D79F-4716-B5D0-2CA597887ED4}" destId="{4B4B66B6-D793-4EC6-8750-573BDC111C63}" srcOrd="2" destOrd="0" presId="urn:microsoft.com/office/officeart/2005/8/layout/vList2"/>
    <dgm:cxn modelId="{6670D40E-FBA9-4645-B540-A37CB9F1B32C}" type="presParOf" srcId="{2BFD374F-D79F-4716-B5D0-2CA597887ED4}" destId="{B11DB838-5E28-451B-9A24-27AA1DB6D581}"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36E1A5-E511-471D-BED9-AA12E0B7486D}" type="doc">
      <dgm:prSet loTypeId="urn:microsoft.com/office/officeart/2005/8/layout/vList3#1" loCatId="list" qsTypeId="urn:microsoft.com/office/officeart/2005/8/quickstyle/simple1" qsCatId="simple" csTypeId="urn:microsoft.com/office/officeart/2005/8/colors/accent1_2" csCatId="accent1" phldr="1"/>
      <dgm:spPr/>
    </dgm:pt>
    <dgm:pt modelId="{D6310D6B-6578-4628-B412-6E6F79F1F6E7}">
      <dgm:prSet phldrT="[Text]"/>
      <dgm:spPr/>
      <dgm:t>
        <a:bodyPr/>
        <a:lstStyle/>
        <a:p>
          <a:r>
            <a:rPr lang="en-US" b="1" i="1" dirty="0" smtClean="0">
              <a:solidFill>
                <a:schemeClr val="bg1"/>
              </a:solidFill>
            </a:rPr>
            <a:t>MCB</a:t>
          </a:r>
          <a:endParaRPr lang="en-US" b="1" i="1" dirty="0">
            <a:solidFill>
              <a:schemeClr val="bg1"/>
            </a:solidFill>
          </a:endParaRPr>
        </a:p>
      </dgm:t>
    </dgm:pt>
    <dgm:pt modelId="{6D139E83-3466-46C9-ABC1-F29622ED8332}" type="parTrans" cxnId="{9C03DE97-39BF-49E4-894B-6FF8A76E8002}">
      <dgm:prSet/>
      <dgm:spPr/>
      <dgm:t>
        <a:bodyPr/>
        <a:lstStyle/>
        <a:p>
          <a:endParaRPr lang="en-US"/>
        </a:p>
      </dgm:t>
    </dgm:pt>
    <dgm:pt modelId="{8FF582B4-A444-43CC-A980-EE312DA8F921}" type="sibTrans" cxnId="{9C03DE97-39BF-49E4-894B-6FF8A76E8002}">
      <dgm:prSet/>
      <dgm:spPr/>
      <dgm:t>
        <a:bodyPr/>
        <a:lstStyle/>
        <a:p>
          <a:endParaRPr lang="en-US"/>
        </a:p>
      </dgm:t>
    </dgm:pt>
    <dgm:pt modelId="{D50328B2-6FDC-4D52-8912-C48D26A87E2B}">
      <dgm:prSet phldrT="[Text]"/>
      <dgm:spPr/>
      <dgm:t>
        <a:bodyPr/>
        <a:lstStyle/>
        <a:p>
          <a:r>
            <a:rPr lang="en-US" b="1" i="1" dirty="0" smtClean="0">
              <a:solidFill>
                <a:schemeClr val="bg1"/>
              </a:solidFill>
            </a:rPr>
            <a:t>MCCB</a:t>
          </a:r>
          <a:endParaRPr lang="en-US" b="1" i="1" dirty="0">
            <a:solidFill>
              <a:schemeClr val="bg1"/>
            </a:solidFill>
          </a:endParaRPr>
        </a:p>
      </dgm:t>
    </dgm:pt>
    <dgm:pt modelId="{8266BECA-0A19-4F10-BE80-8EF69F708447}" type="parTrans" cxnId="{4A896F4B-3E21-4453-9FA8-575D53E485CE}">
      <dgm:prSet/>
      <dgm:spPr/>
      <dgm:t>
        <a:bodyPr/>
        <a:lstStyle/>
        <a:p>
          <a:endParaRPr lang="en-US"/>
        </a:p>
      </dgm:t>
    </dgm:pt>
    <dgm:pt modelId="{8F7ED54E-BDAD-4EB8-BDA3-37E6BD252954}" type="sibTrans" cxnId="{4A896F4B-3E21-4453-9FA8-575D53E485CE}">
      <dgm:prSet/>
      <dgm:spPr/>
      <dgm:t>
        <a:bodyPr/>
        <a:lstStyle/>
        <a:p>
          <a:endParaRPr lang="en-US"/>
        </a:p>
      </dgm:t>
    </dgm:pt>
    <dgm:pt modelId="{3CF37396-3E98-4847-8421-5B136E0DB340}">
      <dgm:prSet phldrT="[Text]"/>
      <dgm:spPr/>
      <dgm:t>
        <a:bodyPr/>
        <a:lstStyle/>
        <a:p>
          <a:r>
            <a:rPr lang="en-US" b="1" i="1" dirty="0" smtClean="0">
              <a:solidFill>
                <a:schemeClr val="bg1"/>
              </a:solidFill>
            </a:rPr>
            <a:t>ELCB</a:t>
          </a:r>
          <a:endParaRPr lang="en-US" b="1" i="1" dirty="0">
            <a:solidFill>
              <a:schemeClr val="bg1"/>
            </a:solidFill>
          </a:endParaRPr>
        </a:p>
      </dgm:t>
    </dgm:pt>
    <dgm:pt modelId="{4F31D5FE-E600-4598-9F20-E595F8432FCD}" type="parTrans" cxnId="{04ACD8D4-83BF-44DF-BAD5-C28D385849C0}">
      <dgm:prSet/>
      <dgm:spPr/>
      <dgm:t>
        <a:bodyPr/>
        <a:lstStyle/>
        <a:p>
          <a:endParaRPr lang="en-US"/>
        </a:p>
      </dgm:t>
    </dgm:pt>
    <dgm:pt modelId="{CDF5A0C6-63B6-4733-A66B-789BE991DB3D}" type="sibTrans" cxnId="{04ACD8D4-83BF-44DF-BAD5-C28D385849C0}">
      <dgm:prSet/>
      <dgm:spPr/>
      <dgm:t>
        <a:bodyPr/>
        <a:lstStyle/>
        <a:p>
          <a:endParaRPr lang="en-US"/>
        </a:p>
      </dgm:t>
    </dgm:pt>
    <dgm:pt modelId="{23057B7D-6EF7-4069-9D16-84223E83CC3B}" type="pres">
      <dgm:prSet presAssocID="{0D36E1A5-E511-471D-BED9-AA12E0B7486D}" presName="linearFlow" presStyleCnt="0">
        <dgm:presLayoutVars>
          <dgm:dir/>
          <dgm:resizeHandles val="exact"/>
        </dgm:presLayoutVars>
      </dgm:prSet>
      <dgm:spPr/>
    </dgm:pt>
    <dgm:pt modelId="{F5A616BD-9F38-49CC-BA39-2280DD850B61}" type="pres">
      <dgm:prSet presAssocID="{D6310D6B-6578-4628-B412-6E6F79F1F6E7}" presName="composite" presStyleCnt="0"/>
      <dgm:spPr/>
    </dgm:pt>
    <dgm:pt modelId="{F00C9B77-E138-483A-8D91-E998DD52DD8B}" type="pres">
      <dgm:prSet presAssocID="{D6310D6B-6578-4628-B412-6E6F79F1F6E7}" presName="imgShp" presStyleLbl="fgImgPlace1" presStyleIdx="0" presStyleCnt="3"/>
      <dgm:spPr/>
    </dgm:pt>
    <dgm:pt modelId="{9B56B5DF-ACDC-41FA-9F91-21B0BA565A4D}" type="pres">
      <dgm:prSet presAssocID="{D6310D6B-6578-4628-B412-6E6F79F1F6E7}" presName="txShp" presStyleLbl="node1" presStyleIdx="0" presStyleCnt="3">
        <dgm:presLayoutVars>
          <dgm:bulletEnabled val="1"/>
        </dgm:presLayoutVars>
      </dgm:prSet>
      <dgm:spPr/>
      <dgm:t>
        <a:bodyPr/>
        <a:lstStyle/>
        <a:p>
          <a:endParaRPr lang="en-US"/>
        </a:p>
      </dgm:t>
    </dgm:pt>
    <dgm:pt modelId="{FCA7DDBB-77E5-4E94-BCF4-E6A556612CFD}" type="pres">
      <dgm:prSet presAssocID="{8FF582B4-A444-43CC-A980-EE312DA8F921}" presName="spacing" presStyleCnt="0"/>
      <dgm:spPr/>
    </dgm:pt>
    <dgm:pt modelId="{C1424CCE-9BCD-4308-94BF-13D7B3324096}" type="pres">
      <dgm:prSet presAssocID="{D50328B2-6FDC-4D52-8912-C48D26A87E2B}" presName="composite" presStyleCnt="0"/>
      <dgm:spPr/>
    </dgm:pt>
    <dgm:pt modelId="{55BBCDE7-A070-427E-8047-B2D1536E4606}" type="pres">
      <dgm:prSet presAssocID="{D50328B2-6FDC-4D52-8912-C48D26A87E2B}" presName="imgShp" presStyleLbl="fgImgPlace1" presStyleIdx="1" presStyleCnt="3"/>
      <dgm:spPr/>
    </dgm:pt>
    <dgm:pt modelId="{2EFBE06B-AA00-491B-B57C-040ED7F6ECA3}" type="pres">
      <dgm:prSet presAssocID="{D50328B2-6FDC-4D52-8912-C48D26A87E2B}" presName="txShp" presStyleLbl="node1" presStyleIdx="1" presStyleCnt="3">
        <dgm:presLayoutVars>
          <dgm:bulletEnabled val="1"/>
        </dgm:presLayoutVars>
      </dgm:prSet>
      <dgm:spPr/>
      <dgm:t>
        <a:bodyPr/>
        <a:lstStyle/>
        <a:p>
          <a:endParaRPr lang="en-US"/>
        </a:p>
      </dgm:t>
    </dgm:pt>
    <dgm:pt modelId="{B6CB601B-9236-4481-984A-A25E6BE0AB81}" type="pres">
      <dgm:prSet presAssocID="{8F7ED54E-BDAD-4EB8-BDA3-37E6BD252954}" presName="spacing" presStyleCnt="0"/>
      <dgm:spPr/>
    </dgm:pt>
    <dgm:pt modelId="{8BFEB7E5-8517-4005-A3C7-57ED49FDAC57}" type="pres">
      <dgm:prSet presAssocID="{3CF37396-3E98-4847-8421-5B136E0DB340}" presName="composite" presStyleCnt="0"/>
      <dgm:spPr/>
    </dgm:pt>
    <dgm:pt modelId="{358F40F4-7F15-4023-B3DA-E66FA4BF86D7}" type="pres">
      <dgm:prSet presAssocID="{3CF37396-3E98-4847-8421-5B136E0DB340}" presName="imgShp" presStyleLbl="fgImgPlace1" presStyleIdx="2" presStyleCnt="3"/>
      <dgm:spPr/>
    </dgm:pt>
    <dgm:pt modelId="{5057A3F7-8BA3-489E-AF48-890B42F25D9A}" type="pres">
      <dgm:prSet presAssocID="{3CF37396-3E98-4847-8421-5B136E0DB340}" presName="txShp" presStyleLbl="node1" presStyleIdx="2" presStyleCnt="3">
        <dgm:presLayoutVars>
          <dgm:bulletEnabled val="1"/>
        </dgm:presLayoutVars>
      </dgm:prSet>
      <dgm:spPr/>
      <dgm:t>
        <a:bodyPr/>
        <a:lstStyle/>
        <a:p>
          <a:endParaRPr lang="en-US"/>
        </a:p>
      </dgm:t>
    </dgm:pt>
  </dgm:ptLst>
  <dgm:cxnLst>
    <dgm:cxn modelId="{0585F320-46DD-4BF8-AA20-3E5F89BF6C3F}" type="presOf" srcId="{D50328B2-6FDC-4D52-8912-C48D26A87E2B}" destId="{2EFBE06B-AA00-491B-B57C-040ED7F6ECA3}" srcOrd="0" destOrd="0" presId="urn:microsoft.com/office/officeart/2005/8/layout/vList3#1"/>
    <dgm:cxn modelId="{4A896F4B-3E21-4453-9FA8-575D53E485CE}" srcId="{0D36E1A5-E511-471D-BED9-AA12E0B7486D}" destId="{D50328B2-6FDC-4D52-8912-C48D26A87E2B}" srcOrd="1" destOrd="0" parTransId="{8266BECA-0A19-4F10-BE80-8EF69F708447}" sibTransId="{8F7ED54E-BDAD-4EB8-BDA3-37E6BD252954}"/>
    <dgm:cxn modelId="{C027B7E0-8E3F-480B-94F3-806DDF5C461B}" type="presOf" srcId="{D6310D6B-6578-4628-B412-6E6F79F1F6E7}" destId="{9B56B5DF-ACDC-41FA-9F91-21B0BA565A4D}" srcOrd="0" destOrd="0" presId="urn:microsoft.com/office/officeart/2005/8/layout/vList3#1"/>
    <dgm:cxn modelId="{2FB18B84-C654-4C46-8674-20A9EEE91192}" type="presOf" srcId="{0D36E1A5-E511-471D-BED9-AA12E0B7486D}" destId="{23057B7D-6EF7-4069-9D16-84223E83CC3B}" srcOrd="0" destOrd="0" presId="urn:microsoft.com/office/officeart/2005/8/layout/vList3#1"/>
    <dgm:cxn modelId="{04ACD8D4-83BF-44DF-BAD5-C28D385849C0}" srcId="{0D36E1A5-E511-471D-BED9-AA12E0B7486D}" destId="{3CF37396-3E98-4847-8421-5B136E0DB340}" srcOrd="2" destOrd="0" parTransId="{4F31D5FE-E600-4598-9F20-E595F8432FCD}" sibTransId="{CDF5A0C6-63B6-4733-A66B-789BE991DB3D}"/>
    <dgm:cxn modelId="{B0BF1E94-22B0-4489-870B-E1F29C987B4E}" type="presOf" srcId="{3CF37396-3E98-4847-8421-5B136E0DB340}" destId="{5057A3F7-8BA3-489E-AF48-890B42F25D9A}" srcOrd="0" destOrd="0" presId="urn:microsoft.com/office/officeart/2005/8/layout/vList3#1"/>
    <dgm:cxn modelId="{9C03DE97-39BF-49E4-894B-6FF8A76E8002}" srcId="{0D36E1A5-E511-471D-BED9-AA12E0B7486D}" destId="{D6310D6B-6578-4628-B412-6E6F79F1F6E7}" srcOrd="0" destOrd="0" parTransId="{6D139E83-3466-46C9-ABC1-F29622ED8332}" sibTransId="{8FF582B4-A444-43CC-A980-EE312DA8F921}"/>
    <dgm:cxn modelId="{4B6C9075-BB5A-4A73-9251-E94B8FE691F1}" type="presParOf" srcId="{23057B7D-6EF7-4069-9D16-84223E83CC3B}" destId="{F5A616BD-9F38-49CC-BA39-2280DD850B61}" srcOrd="0" destOrd="0" presId="urn:microsoft.com/office/officeart/2005/8/layout/vList3#1"/>
    <dgm:cxn modelId="{EC3B7526-638A-428F-BF39-75C2FDC341C3}" type="presParOf" srcId="{F5A616BD-9F38-49CC-BA39-2280DD850B61}" destId="{F00C9B77-E138-483A-8D91-E998DD52DD8B}" srcOrd="0" destOrd="0" presId="urn:microsoft.com/office/officeart/2005/8/layout/vList3#1"/>
    <dgm:cxn modelId="{CF7A66CC-3453-4FC8-809D-5CB2F6C9AD58}" type="presParOf" srcId="{F5A616BD-9F38-49CC-BA39-2280DD850B61}" destId="{9B56B5DF-ACDC-41FA-9F91-21B0BA565A4D}" srcOrd="1" destOrd="0" presId="urn:microsoft.com/office/officeart/2005/8/layout/vList3#1"/>
    <dgm:cxn modelId="{E206E45A-1C40-49CA-8353-8541C2BEE4D1}" type="presParOf" srcId="{23057B7D-6EF7-4069-9D16-84223E83CC3B}" destId="{FCA7DDBB-77E5-4E94-BCF4-E6A556612CFD}" srcOrd="1" destOrd="0" presId="urn:microsoft.com/office/officeart/2005/8/layout/vList3#1"/>
    <dgm:cxn modelId="{17BE1BD7-030C-4C37-88D0-2DCF34446CF7}" type="presParOf" srcId="{23057B7D-6EF7-4069-9D16-84223E83CC3B}" destId="{C1424CCE-9BCD-4308-94BF-13D7B3324096}" srcOrd="2" destOrd="0" presId="urn:microsoft.com/office/officeart/2005/8/layout/vList3#1"/>
    <dgm:cxn modelId="{7488A72A-2155-4367-92F8-64535988E744}" type="presParOf" srcId="{C1424CCE-9BCD-4308-94BF-13D7B3324096}" destId="{55BBCDE7-A070-427E-8047-B2D1536E4606}" srcOrd="0" destOrd="0" presId="urn:microsoft.com/office/officeart/2005/8/layout/vList3#1"/>
    <dgm:cxn modelId="{244B52BD-FD78-4BE5-8E73-19C61AF9385A}" type="presParOf" srcId="{C1424CCE-9BCD-4308-94BF-13D7B3324096}" destId="{2EFBE06B-AA00-491B-B57C-040ED7F6ECA3}" srcOrd="1" destOrd="0" presId="urn:microsoft.com/office/officeart/2005/8/layout/vList3#1"/>
    <dgm:cxn modelId="{7BFC7D47-9351-4A15-BFD9-E23163244B4B}" type="presParOf" srcId="{23057B7D-6EF7-4069-9D16-84223E83CC3B}" destId="{B6CB601B-9236-4481-984A-A25E6BE0AB81}" srcOrd="3" destOrd="0" presId="urn:microsoft.com/office/officeart/2005/8/layout/vList3#1"/>
    <dgm:cxn modelId="{628E52C8-40A0-4007-ACAC-41DD339AE1DA}" type="presParOf" srcId="{23057B7D-6EF7-4069-9D16-84223E83CC3B}" destId="{8BFEB7E5-8517-4005-A3C7-57ED49FDAC57}" srcOrd="4" destOrd="0" presId="urn:microsoft.com/office/officeart/2005/8/layout/vList3#1"/>
    <dgm:cxn modelId="{F66E9C22-606C-4675-B4F6-29731EDA7B73}" type="presParOf" srcId="{8BFEB7E5-8517-4005-A3C7-57ED49FDAC57}" destId="{358F40F4-7F15-4023-B3DA-E66FA4BF86D7}" srcOrd="0" destOrd="0" presId="urn:microsoft.com/office/officeart/2005/8/layout/vList3#1"/>
    <dgm:cxn modelId="{0BCE8E9A-EB27-4F9C-81AE-0A28BA8660E8}" type="presParOf" srcId="{8BFEB7E5-8517-4005-A3C7-57ED49FDAC57}" destId="{5057A3F7-8BA3-489E-AF48-890B42F25D9A}" srcOrd="1" destOrd="0" presId="urn:microsoft.com/office/officeart/2005/8/layout/vList3#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9B436B-F319-4E0C-B721-2D178553AE8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2A734DD-44A9-4DE3-B260-76EAA66B1D3F}">
      <dgm:prSet phldrT="[Text]"/>
      <dgm:spPr/>
      <dgm:t>
        <a:bodyPr/>
        <a:lstStyle/>
        <a:p>
          <a:r>
            <a:rPr lang="en-US" dirty="0" smtClean="0"/>
            <a:t>FUSE</a:t>
          </a:r>
          <a:endParaRPr lang="en-US" dirty="0"/>
        </a:p>
      </dgm:t>
    </dgm:pt>
    <dgm:pt modelId="{6ACD5471-55D2-407B-AE2C-62B39BA5CD17}" type="parTrans" cxnId="{AA991DC9-5889-4C6D-AB15-C8429A9687A5}">
      <dgm:prSet/>
      <dgm:spPr/>
      <dgm:t>
        <a:bodyPr/>
        <a:lstStyle/>
        <a:p>
          <a:endParaRPr lang="en-US"/>
        </a:p>
      </dgm:t>
    </dgm:pt>
    <dgm:pt modelId="{FE60CDEF-284E-4F0F-9D60-A6AA55118CB6}" type="sibTrans" cxnId="{AA991DC9-5889-4C6D-AB15-C8429A9687A5}">
      <dgm:prSet/>
      <dgm:spPr/>
      <dgm:t>
        <a:bodyPr/>
        <a:lstStyle/>
        <a:p>
          <a:endParaRPr lang="en-US"/>
        </a:p>
      </dgm:t>
    </dgm:pt>
    <dgm:pt modelId="{E7A3CE08-4A44-42B6-84CF-717816A5778F}">
      <dgm:prSet phldrT="[Text]"/>
      <dgm:spPr/>
      <dgm:t>
        <a:bodyPr/>
        <a:lstStyle/>
        <a:p>
          <a:r>
            <a:rPr lang="en-US" dirty="0" smtClean="0"/>
            <a:t>LOW VOLTAGE FUSE</a:t>
          </a:r>
          <a:endParaRPr lang="en-US" dirty="0"/>
        </a:p>
      </dgm:t>
    </dgm:pt>
    <dgm:pt modelId="{6CBCE362-3161-41D8-93A4-A78FF08CC02D}" type="parTrans" cxnId="{040ED9F0-EEFC-4890-80A8-0418388BE2A8}">
      <dgm:prSet/>
      <dgm:spPr/>
      <dgm:t>
        <a:bodyPr/>
        <a:lstStyle/>
        <a:p>
          <a:endParaRPr lang="en-US"/>
        </a:p>
      </dgm:t>
    </dgm:pt>
    <dgm:pt modelId="{EE128853-19E0-47FF-811F-0CB7625B8C4F}" type="sibTrans" cxnId="{040ED9F0-EEFC-4890-80A8-0418388BE2A8}">
      <dgm:prSet/>
      <dgm:spPr/>
      <dgm:t>
        <a:bodyPr/>
        <a:lstStyle/>
        <a:p>
          <a:endParaRPr lang="en-US"/>
        </a:p>
      </dgm:t>
    </dgm:pt>
    <dgm:pt modelId="{00DC08DC-BE85-44BF-8881-3AEF81B753F5}">
      <dgm:prSet phldrT="[Text]"/>
      <dgm:spPr/>
      <dgm:t>
        <a:bodyPr/>
        <a:lstStyle/>
        <a:p>
          <a:r>
            <a:rPr lang="en-US" dirty="0" smtClean="0"/>
            <a:t>REWIREABLE</a:t>
          </a:r>
          <a:endParaRPr lang="en-US" dirty="0"/>
        </a:p>
      </dgm:t>
    </dgm:pt>
    <dgm:pt modelId="{DE8F0367-4A24-4A6B-8B92-9BB848E49327}" type="parTrans" cxnId="{505B45DE-B71E-4D69-B05D-FAAB9968DC71}">
      <dgm:prSet/>
      <dgm:spPr/>
      <dgm:t>
        <a:bodyPr/>
        <a:lstStyle/>
        <a:p>
          <a:endParaRPr lang="en-US"/>
        </a:p>
      </dgm:t>
    </dgm:pt>
    <dgm:pt modelId="{E8B17AEA-6E72-4B50-9E8E-E39CC0CB10C1}" type="sibTrans" cxnId="{505B45DE-B71E-4D69-B05D-FAAB9968DC71}">
      <dgm:prSet/>
      <dgm:spPr/>
      <dgm:t>
        <a:bodyPr/>
        <a:lstStyle/>
        <a:p>
          <a:endParaRPr lang="en-US"/>
        </a:p>
      </dgm:t>
    </dgm:pt>
    <dgm:pt modelId="{AA18329F-8AE3-4535-A8DC-97EC5490B20B}">
      <dgm:prSet phldrT="[Text]"/>
      <dgm:spPr/>
      <dgm:t>
        <a:bodyPr/>
        <a:lstStyle/>
        <a:p>
          <a:r>
            <a:rPr lang="en-US" dirty="0" smtClean="0"/>
            <a:t>CARTRIDGE</a:t>
          </a:r>
          <a:endParaRPr lang="en-US" dirty="0"/>
        </a:p>
      </dgm:t>
    </dgm:pt>
    <dgm:pt modelId="{2B870A10-ED0E-4DFA-AC62-4231E807A4C6}" type="parTrans" cxnId="{9CE03251-89FA-45BA-92E7-7B7BF767CA16}">
      <dgm:prSet/>
      <dgm:spPr/>
      <dgm:t>
        <a:bodyPr/>
        <a:lstStyle/>
        <a:p>
          <a:endParaRPr lang="en-US"/>
        </a:p>
      </dgm:t>
    </dgm:pt>
    <dgm:pt modelId="{1485EF59-E382-4C9F-9A9E-31366C4E3E95}" type="sibTrans" cxnId="{9CE03251-89FA-45BA-92E7-7B7BF767CA16}">
      <dgm:prSet/>
      <dgm:spPr/>
      <dgm:t>
        <a:bodyPr/>
        <a:lstStyle/>
        <a:p>
          <a:endParaRPr lang="en-US"/>
        </a:p>
      </dgm:t>
    </dgm:pt>
    <dgm:pt modelId="{800F3844-4FC2-44BA-A4D4-7AA13E235358}">
      <dgm:prSet phldrT="[Text]"/>
      <dgm:spPr/>
      <dgm:t>
        <a:bodyPr/>
        <a:lstStyle/>
        <a:p>
          <a:r>
            <a:rPr lang="en-US" dirty="0" smtClean="0"/>
            <a:t>HIGH VOLTAGE FUSE</a:t>
          </a:r>
          <a:endParaRPr lang="en-US" dirty="0"/>
        </a:p>
      </dgm:t>
    </dgm:pt>
    <dgm:pt modelId="{D6E6877A-445F-4089-A437-FCD551F11001}" type="parTrans" cxnId="{78B5B2EE-744A-433A-9F05-3C3375995A85}">
      <dgm:prSet/>
      <dgm:spPr/>
      <dgm:t>
        <a:bodyPr/>
        <a:lstStyle/>
        <a:p>
          <a:endParaRPr lang="en-US"/>
        </a:p>
      </dgm:t>
    </dgm:pt>
    <dgm:pt modelId="{9B6555A2-631D-4314-AF30-DFE3A70B1BF7}" type="sibTrans" cxnId="{78B5B2EE-744A-433A-9F05-3C3375995A85}">
      <dgm:prSet/>
      <dgm:spPr/>
      <dgm:t>
        <a:bodyPr/>
        <a:lstStyle/>
        <a:p>
          <a:endParaRPr lang="en-US"/>
        </a:p>
      </dgm:t>
    </dgm:pt>
    <dgm:pt modelId="{1F0C089E-23F7-4CD6-AAF0-7B1FB5343231}" type="pres">
      <dgm:prSet presAssocID="{2E9B436B-F319-4E0C-B721-2D178553AE8D}" presName="hierChild1" presStyleCnt="0">
        <dgm:presLayoutVars>
          <dgm:chPref val="1"/>
          <dgm:dir/>
          <dgm:animOne val="branch"/>
          <dgm:animLvl val="lvl"/>
          <dgm:resizeHandles/>
        </dgm:presLayoutVars>
      </dgm:prSet>
      <dgm:spPr/>
      <dgm:t>
        <a:bodyPr/>
        <a:lstStyle/>
        <a:p>
          <a:endParaRPr lang="en-US"/>
        </a:p>
      </dgm:t>
    </dgm:pt>
    <dgm:pt modelId="{B9A0B050-FC86-41DE-9BFD-BCEB840FA1C9}" type="pres">
      <dgm:prSet presAssocID="{02A734DD-44A9-4DE3-B260-76EAA66B1D3F}" presName="hierRoot1" presStyleCnt="0"/>
      <dgm:spPr/>
    </dgm:pt>
    <dgm:pt modelId="{0D369718-29F0-4ECB-8788-25AADE53F930}" type="pres">
      <dgm:prSet presAssocID="{02A734DD-44A9-4DE3-B260-76EAA66B1D3F}" presName="composite" presStyleCnt="0"/>
      <dgm:spPr/>
    </dgm:pt>
    <dgm:pt modelId="{3FE85F76-6765-4E24-8FAF-007FBBF5DB8B}" type="pres">
      <dgm:prSet presAssocID="{02A734DD-44A9-4DE3-B260-76EAA66B1D3F}" presName="background" presStyleLbl="node0" presStyleIdx="0" presStyleCnt="1"/>
      <dgm:spPr/>
    </dgm:pt>
    <dgm:pt modelId="{47B95871-1944-43BD-B656-19D7A0B9A5B8}" type="pres">
      <dgm:prSet presAssocID="{02A734DD-44A9-4DE3-B260-76EAA66B1D3F}" presName="text" presStyleLbl="fgAcc0" presStyleIdx="0" presStyleCnt="1">
        <dgm:presLayoutVars>
          <dgm:chPref val="3"/>
        </dgm:presLayoutVars>
      </dgm:prSet>
      <dgm:spPr/>
      <dgm:t>
        <a:bodyPr/>
        <a:lstStyle/>
        <a:p>
          <a:endParaRPr lang="en-US"/>
        </a:p>
      </dgm:t>
    </dgm:pt>
    <dgm:pt modelId="{50A9E9F7-E557-4F72-8EE0-BD610DCBE3E5}" type="pres">
      <dgm:prSet presAssocID="{02A734DD-44A9-4DE3-B260-76EAA66B1D3F}" presName="hierChild2" presStyleCnt="0"/>
      <dgm:spPr/>
    </dgm:pt>
    <dgm:pt modelId="{D82B93C8-20AC-4AC0-B8ED-C40D4C39BBF0}" type="pres">
      <dgm:prSet presAssocID="{6CBCE362-3161-41D8-93A4-A78FF08CC02D}" presName="Name10" presStyleLbl="parChTrans1D2" presStyleIdx="0" presStyleCnt="2"/>
      <dgm:spPr/>
      <dgm:t>
        <a:bodyPr/>
        <a:lstStyle/>
        <a:p>
          <a:endParaRPr lang="en-US"/>
        </a:p>
      </dgm:t>
    </dgm:pt>
    <dgm:pt modelId="{1C36D26A-CF05-4BD3-A4E7-7BC6F485E2C4}" type="pres">
      <dgm:prSet presAssocID="{E7A3CE08-4A44-42B6-84CF-717816A5778F}" presName="hierRoot2" presStyleCnt="0"/>
      <dgm:spPr/>
    </dgm:pt>
    <dgm:pt modelId="{E3B5D880-B334-4168-AB56-5D5E431F58C8}" type="pres">
      <dgm:prSet presAssocID="{E7A3CE08-4A44-42B6-84CF-717816A5778F}" presName="composite2" presStyleCnt="0"/>
      <dgm:spPr/>
    </dgm:pt>
    <dgm:pt modelId="{BBC3710B-3648-4168-A027-92499C3D296C}" type="pres">
      <dgm:prSet presAssocID="{E7A3CE08-4A44-42B6-84CF-717816A5778F}" presName="background2" presStyleLbl="node2" presStyleIdx="0" presStyleCnt="2"/>
      <dgm:spPr/>
    </dgm:pt>
    <dgm:pt modelId="{2A70E06E-C1E7-48D8-8604-9B66CF7651D2}" type="pres">
      <dgm:prSet presAssocID="{E7A3CE08-4A44-42B6-84CF-717816A5778F}" presName="text2" presStyleLbl="fgAcc2" presStyleIdx="0" presStyleCnt="2">
        <dgm:presLayoutVars>
          <dgm:chPref val="3"/>
        </dgm:presLayoutVars>
      </dgm:prSet>
      <dgm:spPr/>
      <dgm:t>
        <a:bodyPr/>
        <a:lstStyle/>
        <a:p>
          <a:endParaRPr lang="en-US"/>
        </a:p>
      </dgm:t>
    </dgm:pt>
    <dgm:pt modelId="{1123346E-ABC4-4AD3-A14B-68EB6E6D23CF}" type="pres">
      <dgm:prSet presAssocID="{E7A3CE08-4A44-42B6-84CF-717816A5778F}" presName="hierChild3" presStyleCnt="0"/>
      <dgm:spPr/>
    </dgm:pt>
    <dgm:pt modelId="{5CB978FC-1842-45AF-8F89-EB2B2335D8D0}" type="pres">
      <dgm:prSet presAssocID="{DE8F0367-4A24-4A6B-8B92-9BB848E49327}" presName="Name17" presStyleLbl="parChTrans1D3" presStyleIdx="0" presStyleCnt="2"/>
      <dgm:spPr/>
      <dgm:t>
        <a:bodyPr/>
        <a:lstStyle/>
        <a:p>
          <a:endParaRPr lang="en-US"/>
        </a:p>
      </dgm:t>
    </dgm:pt>
    <dgm:pt modelId="{DD567CC0-E326-4B66-B391-B41B64E5B9CA}" type="pres">
      <dgm:prSet presAssocID="{00DC08DC-BE85-44BF-8881-3AEF81B753F5}" presName="hierRoot3" presStyleCnt="0"/>
      <dgm:spPr/>
    </dgm:pt>
    <dgm:pt modelId="{2017909C-8C49-4E16-92C2-3DBA7327D4A1}" type="pres">
      <dgm:prSet presAssocID="{00DC08DC-BE85-44BF-8881-3AEF81B753F5}" presName="composite3" presStyleCnt="0"/>
      <dgm:spPr/>
    </dgm:pt>
    <dgm:pt modelId="{8CAEABED-726C-4D2B-A98A-46D5C31B3829}" type="pres">
      <dgm:prSet presAssocID="{00DC08DC-BE85-44BF-8881-3AEF81B753F5}" presName="background3" presStyleLbl="node3" presStyleIdx="0" presStyleCnt="2"/>
      <dgm:spPr/>
    </dgm:pt>
    <dgm:pt modelId="{9723A8F3-0D5D-40E3-ACD9-3BF43CDAF1E6}" type="pres">
      <dgm:prSet presAssocID="{00DC08DC-BE85-44BF-8881-3AEF81B753F5}" presName="text3" presStyleLbl="fgAcc3" presStyleIdx="0" presStyleCnt="2">
        <dgm:presLayoutVars>
          <dgm:chPref val="3"/>
        </dgm:presLayoutVars>
      </dgm:prSet>
      <dgm:spPr/>
      <dgm:t>
        <a:bodyPr/>
        <a:lstStyle/>
        <a:p>
          <a:endParaRPr lang="en-US"/>
        </a:p>
      </dgm:t>
    </dgm:pt>
    <dgm:pt modelId="{ED1E855B-1800-4EF0-8587-9E6C32103E3D}" type="pres">
      <dgm:prSet presAssocID="{00DC08DC-BE85-44BF-8881-3AEF81B753F5}" presName="hierChild4" presStyleCnt="0"/>
      <dgm:spPr/>
    </dgm:pt>
    <dgm:pt modelId="{709ED8E2-BCB6-4B3E-978C-386DD37BB98D}" type="pres">
      <dgm:prSet presAssocID="{2B870A10-ED0E-4DFA-AC62-4231E807A4C6}" presName="Name17" presStyleLbl="parChTrans1D3" presStyleIdx="1" presStyleCnt="2"/>
      <dgm:spPr/>
      <dgm:t>
        <a:bodyPr/>
        <a:lstStyle/>
        <a:p>
          <a:endParaRPr lang="en-US"/>
        </a:p>
      </dgm:t>
    </dgm:pt>
    <dgm:pt modelId="{EC50C426-4B8E-4A6F-B744-2B4AD86719FC}" type="pres">
      <dgm:prSet presAssocID="{AA18329F-8AE3-4535-A8DC-97EC5490B20B}" presName="hierRoot3" presStyleCnt="0"/>
      <dgm:spPr/>
    </dgm:pt>
    <dgm:pt modelId="{1C1FBD0E-448A-4318-853F-AB2A86AA5330}" type="pres">
      <dgm:prSet presAssocID="{AA18329F-8AE3-4535-A8DC-97EC5490B20B}" presName="composite3" presStyleCnt="0"/>
      <dgm:spPr/>
    </dgm:pt>
    <dgm:pt modelId="{A395D86F-50EC-42A2-800A-2F206F530F60}" type="pres">
      <dgm:prSet presAssocID="{AA18329F-8AE3-4535-A8DC-97EC5490B20B}" presName="background3" presStyleLbl="node3" presStyleIdx="1" presStyleCnt="2"/>
      <dgm:spPr/>
    </dgm:pt>
    <dgm:pt modelId="{A964138B-BC5C-4543-A008-6B2B29DAAB03}" type="pres">
      <dgm:prSet presAssocID="{AA18329F-8AE3-4535-A8DC-97EC5490B20B}" presName="text3" presStyleLbl="fgAcc3" presStyleIdx="1" presStyleCnt="2">
        <dgm:presLayoutVars>
          <dgm:chPref val="3"/>
        </dgm:presLayoutVars>
      </dgm:prSet>
      <dgm:spPr/>
      <dgm:t>
        <a:bodyPr/>
        <a:lstStyle/>
        <a:p>
          <a:endParaRPr lang="en-US"/>
        </a:p>
      </dgm:t>
    </dgm:pt>
    <dgm:pt modelId="{A27A2153-9B46-4A34-8D50-70CC646641F0}" type="pres">
      <dgm:prSet presAssocID="{AA18329F-8AE3-4535-A8DC-97EC5490B20B}" presName="hierChild4" presStyleCnt="0"/>
      <dgm:spPr/>
    </dgm:pt>
    <dgm:pt modelId="{C7540D92-9469-4F2D-BB73-2B7339F3D35C}" type="pres">
      <dgm:prSet presAssocID="{D6E6877A-445F-4089-A437-FCD551F11001}" presName="Name10" presStyleLbl="parChTrans1D2" presStyleIdx="1" presStyleCnt="2"/>
      <dgm:spPr/>
      <dgm:t>
        <a:bodyPr/>
        <a:lstStyle/>
        <a:p>
          <a:endParaRPr lang="en-US"/>
        </a:p>
      </dgm:t>
    </dgm:pt>
    <dgm:pt modelId="{02F295DB-E908-4480-9BBC-355550D30FBF}" type="pres">
      <dgm:prSet presAssocID="{800F3844-4FC2-44BA-A4D4-7AA13E235358}" presName="hierRoot2" presStyleCnt="0"/>
      <dgm:spPr/>
    </dgm:pt>
    <dgm:pt modelId="{80FD8DC8-8432-4436-9A51-C0D1740E4316}" type="pres">
      <dgm:prSet presAssocID="{800F3844-4FC2-44BA-A4D4-7AA13E235358}" presName="composite2" presStyleCnt="0"/>
      <dgm:spPr/>
    </dgm:pt>
    <dgm:pt modelId="{205444C1-9B16-4E99-B208-3396D1E2BF60}" type="pres">
      <dgm:prSet presAssocID="{800F3844-4FC2-44BA-A4D4-7AA13E235358}" presName="background2" presStyleLbl="node2" presStyleIdx="1" presStyleCnt="2"/>
      <dgm:spPr/>
    </dgm:pt>
    <dgm:pt modelId="{38A04B49-A38D-49CD-A705-A8BA0611AF63}" type="pres">
      <dgm:prSet presAssocID="{800F3844-4FC2-44BA-A4D4-7AA13E235358}" presName="text2" presStyleLbl="fgAcc2" presStyleIdx="1" presStyleCnt="2">
        <dgm:presLayoutVars>
          <dgm:chPref val="3"/>
        </dgm:presLayoutVars>
      </dgm:prSet>
      <dgm:spPr/>
      <dgm:t>
        <a:bodyPr/>
        <a:lstStyle/>
        <a:p>
          <a:endParaRPr lang="en-US"/>
        </a:p>
      </dgm:t>
    </dgm:pt>
    <dgm:pt modelId="{C7EC4E26-B338-4B4F-9506-50ADFEAA1BEE}" type="pres">
      <dgm:prSet presAssocID="{800F3844-4FC2-44BA-A4D4-7AA13E235358}" presName="hierChild3" presStyleCnt="0"/>
      <dgm:spPr/>
    </dgm:pt>
  </dgm:ptLst>
  <dgm:cxnLst>
    <dgm:cxn modelId="{C435C2A9-EA2D-402D-B126-EFD9A2A73F06}" type="presOf" srcId="{D6E6877A-445F-4089-A437-FCD551F11001}" destId="{C7540D92-9469-4F2D-BB73-2B7339F3D35C}" srcOrd="0" destOrd="0" presId="urn:microsoft.com/office/officeart/2005/8/layout/hierarchy1"/>
    <dgm:cxn modelId="{709FC7C7-5B51-4988-BF32-92DAF8BBBD46}" type="presOf" srcId="{02A734DD-44A9-4DE3-B260-76EAA66B1D3F}" destId="{47B95871-1944-43BD-B656-19D7A0B9A5B8}" srcOrd="0" destOrd="0" presId="urn:microsoft.com/office/officeart/2005/8/layout/hierarchy1"/>
    <dgm:cxn modelId="{D2A23819-9195-47B4-9064-7E97E6BFB4FF}" type="presOf" srcId="{2E9B436B-F319-4E0C-B721-2D178553AE8D}" destId="{1F0C089E-23F7-4CD6-AAF0-7B1FB5343231}" srcOrd="0" destOrd="0" presId="urn:microsoft.com/office/officeart/2005/8/layout/hierarchy1"/>
    <dgm:cxn modelId="{AA991DC9-5889-4C6D-AB15-C8429A9687A5}" srcId="{2E9B436B-F319-4E0C-B721-2D178553AE8D}" destId="{02A734DD-44A9-4DE3-B260-76EAA66B1D3F}" srcOrd="0" destOrd="0" parTransId="{6ACD5471-55D2-407B-AE2C-62B39BA5CD17}" sibTransId="{FE60CDEF-284E-4F0F-9D60-A6AA55118CB6}"/>
    <dgm:cxn modelId="{9CE03251-89FA-45BA-92E7-7B7BF767CA16}" srcId="{E7A3CE08-4A44-42B6-84CF-717816A5778F}" destId="{AA18329F-8AE3-4535-A8DC-97EC5490B20B}" srcOrd="1" destOrd="0" parTransId="{2B870A10-ED0E-4DFA-AC62-4231E807A4C6}" sibTransId="{1485EF59-E382-4C9F-9A9E-31366C4E3E95}"/>
    <dgm:cxn modelId="{F08D04E4-8D07-4659-AB6A-13A263300875}" type="presOf" srcId="{6CBCE362-3161-41D8-93A4-A78FF08CC02D}" destId="{D82B93C8-20AC-4AC0-B8ED-C40D4C39BBF0}" srcOrd="0" destOrd="0" presId="urn:microsoft.com/office/officeart/2005/8/layout/hierarchy1"/>
    <dgm:cxn modelId="{505B45DE-B71E-4D69-B05D-FAAB9968DC71}" srcId="{E7A3CE08-4A44-42B6-84CF-717816A5778F}" destId="{00DC08DC-BE85-44BF-8881-3AEF81B753F5}" srcOrd="0" destOrd="0" parTransId="{DE8F0367-4A24-4A6B-8B92-9BB848E49327}" sibTransId="{E8B17AEA-6E72-4B50-9E8E-E39CC0CB10C1}"/>
    <dgm:cxn modelId="{093A7975-4A2F-4B6F-B252-3F9939694319}" type="presOf" srcId="{DE8F0367-4A24-4A6B-8B92-9BB848E49327}" destId="{5CB978FC-1842-45AF-8F89-EB2B2335D8D0}" srcOrd="0" destOrd="0" presId="urn:microsoft.com/office/officeart/2005/8/layout/hierarchy1"/>
    <dgm:cxn modelId="{78B5B2EE-744A-433A-9F05-3C3375995A85}" srcId="{02A734DD-44A9-4DE3-B260-76EAA66B1D3F}" destId="{800F3844-4FC2-44BA-A4D4-7AA13E235358}" srcOrd="1" destOrd="0" parTransId="{D6E6877A-445F-4089-A437-FCD551F11001}" sibTransId="{9B6555A2-631D-4314-AF30-DFE3A70B1BF7}"/>
    <dgm:cxn modelId="{228C4964-4D58-457B-8742-8F6EF156BC60}" type="presOf" srcId="{AA18329F-8AE3-4535-A8DC-97EC5490B20B}" destId="{A964138B-BC5C-4543-A008-6B2B29DAAB03}" srcOrd="0" destOrd="0" presId="urn:microsoft.com/office/officeart/2005/8/layout/hierarchy1"/>
    <dgm:cxn modelId="{DCED48F1-B0FF-4248-B0B6-E2216C42A355}" type="presOf" srcId="{800F3844-4FC2-44BA-A4D4-7AA13E235358}" destId="{38A04B49-A38D-49CD-A705-A8BA0611AF63}" srcOrd="0" destOrd="0" presId="urn:microsoft.com/office/officeart/2005/8/layout/hierarchy1"/>
    <dgm:cxn modelId="{7B11FAA8-91D8-44DF-B95C-3437B630CA68}" type="presOf" srcId="{2B870A10-ED0E-4DFA-AC62-4231E807A4C6}" destId="{709ED8E2-BCB6-4B3E-978C-386DD37BB98D}" srcOrd="0" destOrd="0" presId="urn:microsoft.com/office/officeart/2005/8/layout/hierarchy1"/>
    <dgm:cxn modelId="{78A858AB-9C7D-40AB-BA6F-C8DD8B18C2DE}" type="presOf" srcId="{00DC08DC-BE85-44BF-8881-3AEF81B753F5}" destId="{9723A8F3-0D5D-40E3-ACD9-3BF43CDAF1E6}" srcOrd="0" destOrd="0" presId="urn:microsoft.com/office/officeart/2005/8/layout/hierarchy1"/>
    <dgm:cxn modelId="{040ED9F0-EEFC-4890-80A8-0418388BE2A8}" srcId="{02A734DD-44A9-4DE3-B260-76EAA66B1D3F}" destId="{E7A3CE08-4A44-42B6-84CF-717816A5778F}" srcOrd="0" destOrd="0" parTransId="{6CBCE362-3161-41D8-93A4-A78FF08CC02D}" sibTransId="{EE128853-19E0-47FF-811F-0CB7625B8C4F}"/>
    <dgm:cxn modelId="{C751EFA3-F5D9-4C56-9A99-A867D42669EF}" type="presOf" srcId="{E7A3CE08-4A44-42B6-84CF-717816A5778F}" destId="{2A70E06E-C1E7-48D8-8604-9B66CF7651D2}" srcOrd="0" destOrd="0" presId="urn:microsoft.com/office/officeart/2005/8/layout/hierarchy1"/>
    <dgm:cxn modelId="{BE708C2D-792B-47A8-A04B-EFEEA8E70046}" type="presParOf" srcId="{1F0C089E-23F7-4CD6-AAF0-7B1FB5343231}" destId="{B9A0B050-FC86-41DE-9BFD-BCEB840FA1C9}" srcOrd="0" destOrd="0" presId="urn:microsoft.com/office/officeart/2005/8/layout/hierarchy1"/>
    <dgm:cxn modelId="{5AE5B548-D571-4F6C-AFA3-37F29729F7D9}" type="presParOf" srcId="{B9A0B050-FC86-41DE-9BFD-BCEB840FA1C9}" destId="{0D369718-29F0-4ECB-8788-25AADE53F930}" srcOrd="0" destOrd="0" presId="urn:microsoft.com/office/officeart/2005/8/layout/hierarchy1"/>
    <dgm:cxn modelId="{E2E42C24-5B2E-4044-A14F-6BFF40AC42E9}" type="presParOf" srcId="{0D369718-29F0-4ECB-8788-25AADE53F930}" destId="{3FE85F76-6765-4E24-8FAF-007FBBF5DB8B}" srcOrd="0" destOrd="0" presId="urn:microsoft.com/office/officeart/2005/8/layout/hierarchy1"/>
    <dgm:cxn modelId="{83C253A2-8DE7-43A8-AA50-4693787F4740}" type="presParOf" srcId="{0D369718-29F0-4ECB-8788-25AADE53F930}" destId="{47B95871-1944-43BD-B656-19D7A0B9A5B8}" srcOrd="1" destOrd="0" presId="urn:microsoft.com/office/officeart/2005/8/layout/hierarchy1"/>
    <dgm:cxn modelId="{4FDB9F43-ADBD-43DC-91F4-88A43D26E42F}" type="presParOf" srcId="{B9A0B050-FC86-41DE-9BFD-BCEB840FA1C9}" destId="{50A9E9F7-E557-4F72-8EE0-BD610DCBE3E5}" srcOrd="1" destOrd="0" presId="urn:microsoft.com/office/officeart/2005/8/layout/hierarchy1"/>
    <dgm:cxn modelId="{950BE0CB-E2E8-4B49-8A9C-BF3C44A825B2}" type="presParOf" srcId="{50A9E9F7-E557-4F72-8EE0-BD610DCBE3E5}" destId="{D82B93C8-20AC-4AC0-B8ED-C40D4C39BBF0}" srcOrd="0" destOrd="0" presId="urn:microsoft.com/office/officeart/2005/8/layout/hierarchy1"/>
    <dgm:cxn modelId="{8F42743C-AF6C-451D-B176-64F37C195E5B}" type="presParOf" srcId="{50A9E9F7-E557-4F72-8EE0-BD610DCBE3E5}" destId="{1C36D26A-CF05-4BD3-A4E7-7BC6F485E2C4}" srcOrd="1" destOrd="0" presId="urn:microsoft.com/office/officeart/2005/8/layout/hierarchy1"/>
    <dgm:cxn modelId="{CB1B6FFF-E7A4-4F32-9FD4-98574AC2B2A3}" type="presParOf" srcId="{1C36D26A-CF05-4BD3-A4E7-7BC6F485E2C4}" destId="{E3B5D880-B334-4168-AB56-5D5E431F58C8}" srcOrd="0" destOrd="0" presId="urn:microsoft.com/office/officeart/2005/8/layout/hierarchy1"/>
    <dgm:cxn modelId="{9EF5F52D-76C7-4993-B8A4-E6A519DA96AB}" type="presParOf" srcId="{E3B5D880-B334-4168-AB56-5D5E431F58C8}" destId="{BBC3710B-3648-4168-A027-92499C3D296C}" srcOrd="0" destOrd="0" presId="urn:microsoft.com/office/officeart/2005/8/layout/hierarchy1"/>
    <dgm:cxn modelId="{3AD475F0-6F72-420A-9B18-0CD1D2D2DDC2}" type="presParOf" srcId="{E3B5D880-B334-4168-AB56-5D5E431F58C8}" destId="{2A70E06E-C1E7-48D8-8604-9B66CF7651D2}" srcOrd="1" destOrd="0" presId="urn:microsoft.com/office/officeart/2005/8/layout/hierarchy1"/>
    <dgm:cxn modelId="{59C24FCF-8318-452F-97C3-446E4FB7E064}" type="presParOf" srcId="{1C36D26A-CF05-4BD3-A4E7-7BC6F485E2C4}" destId="{1123346E-ABC4-4AD3-A14B-68EB6E6D23CF}" srcOrd="1" destOrd="0" presId="urn:microsoft.com/office/officeart/2005/8/layout/hierarchy1"/>
    <dgm:cxn modelId="{FD8DFCF8-6D45-4D2A-A659-6FFA8DAAF6ED}" type="presParOf" srcId="{1123346E-ABC4-4AD3-A14B-68EB6E6D23CF}" destId="{5CB978FC-1842-45AF-8F89-EB2B2335D8D0}" srcOrd="0" destOrd="0" presId="urn:microsoft.com/office/officeart/2005/8/layout/hierarchy1"/>
    <dgm:cxn modelId="{0DEE72D3-6B0D-488F-940E-A03C1093099D}" type="presParOf" srcId="{1123346E-ABC4-4AD3-A14B-68EB6E6D23CF}" destId="{DD567CC0-E326-4B66-B391-B41B64E5B9CA}" srcOrd="1" destOrd="0" presId="urn:microsoft.com/office/officeart/2005/8/layout/hierarchy1"/>
    <dgm:cxn modelId="{60E454F1-937F-442A-98B4-A8211809C0E3}" type="presParOf" srcId="{DD567CC0-E326-4B66-B391-B41B64E5B9CA}" destId="{2017909C-8C49-4E16-92C2-3DBA7327D4A1}" srcOrd="0" destOrd="0" presId="urn:microsoft.com/office/officeart/2005/8/layout/hierarchy1"/>
    <dgm:cxn modelId="{F2BA75C8-135A-431A-9B54-D29F608F4D78}" type="presParOf" srcId="{2017909C-8C49-4E16-92C2-3DBA7327D4A1}" destId="{8CAEABED-726C-4D2B-A98A-46D5C31B3829}" srcOrd="0" destOrd="0" presId="urn:microsoft.com/office/officeart/2005/8/layout/hierarchy1"/>
    <dgm:cxn modelId="{7253842C-495E-438C-90A9-E3903FA8C0AD}" type="presParOf" srcId="{2017909C-8C49-4E16-92C2-3DBA7327D4A1}" destId="{9723A8F3-0D5D-40E3-ACD9-3BF43CDAF1E6}" srcOrd="1" destOrd="0" presId="urn:microsoft.com/office/officeart/2005/8/layout/hierarchy1"/>
    <dgm:cxn modelId="{5E6833A3-8D4C-4197-8735-BBE47AC95511}" type="presParOf" srcId="{DD567CC0-E326-4B66-B391-B41B64E5B9CA}" destId="{ED1E855B-1800-4EF0-8587-9E6C32103E3D}" srcOrd="1" destOrd="0" presId="urn:microsoft.com/office/officeart/2005/8/layout/hierarchy1"/>
    <dgm:cxn modelId="{7839CC7A-02C9-44DB-AA02-040D608D29F1}" type="presParOf" srcId="{1123346E-ABC4-4AD3-A14B-68EB6E6D23CF}" destId="{709ED8E2-BCB6-4B3E-978C-386DD37BB98D}" srcOrd="2" destOrd="0" presId="urn:microsoft.com/office/officeart/2005/8/layout/hierarchy1"/>
    <dgm:cxn modelId="{949B7B40-15D8-431F-B534-E840464D2C66}" type="presParOf" srcId="{1123346E-ABC4-4AD3-A14B-68EB6E6D23CF}" destId="{EC50C426-4B8E-4A6F-B744-2B4AD86719FC}" srcOrd="3" destOrd="0" presId="urn:microsoft.com/office/officeart/2005/8/layout/hierarchy1"/>
    <dgm:cxn modelId="{C3D43E3F-8BB3-432C-8BA5-3D9453874378}" type="presParOf" srcId="{EC50C426-4B8E-4A6F-B744-2B4AD86719FC}" destId="{1C1FBD0E-448A-4318-853F-AB2A86AA5330}" srcOrd="0" destOrd="0" presId="urn:microsoft.com/office/officeart/2005/8/layout/hierarchy1"/>
    <dgm:cxn modelId="{F30B9C5A-1335-432C-89D8-6FBD4BB5D0B7}" type="presParOf" srcId="{1C1FBD0E-448A-4318-853F-AB2A86AA5330}" destId="{A395D86F-50EC-42A2-800A-2F206F530F60}" srcOrd="0" destOrd="0" presId="urn:microsoft.com/office/officeart/2005/8/layout/hierarchy1"/>
    <dgm:cxn modelId="{3DED557E-DD07-466E-A80B-8DC4E86F66BC}" type="presParOf" srcId="{1C1FBD0E-448A-4318-853F-AB2A86AA5330}" destId="{A964138B-BC5C-4543-A008-6B2B29DAAB03}" srcOrd="1" destOrd="0" presId="urn:microsoft.com/office/officeart/2005/8/layout/hierarchy1"/>
    <dgm:cxn modelId="{45A4DC20-5A4D-4FAA-8F55-E0F48240707C}" type="presParOf" srcId="{EC50C426-4B8E-4A6F-B744-2B4AD86719FC}" destId="{A27A2153-9B46-4A34-8D50-70CC646641F0}" srcOrd="1" destOrd="0" presId="urn:microsoft.com/office/officeart/2005/8/layout/hierarchy1"/>
    <dgm:cxn modelId="{8F8530BB-594F-4036-ABAD-1089C54D192F}" type="presParOf" srcId="{50A9E9F7-E557-4F72-8EE0-BD610DCBE3E5}" destId="{C7540D92-9469-4F2D-BB73-2B7339F3D35C}" srcOrd="2" destOrd="0" presId="urn:microsoft.com/office/officeart/2005/8/layout/hierarchy1"/>
    <dgm:cxn modelId="{2818B782-FC25-43CB-96F6-9EA61B841AD1}" type="presParOf" srcId="{50A9E9F7-E557-4F72-8EE0-BD610DCBE3E5}" destId="{02F295DB-E908-4480-9BBC-355550D30FBF}" srcOrd="3" destOrd="0" presId="urn:microsoft.com/office/officeart/2005/8/layout/hierarchy1"/>
    <dgm:cxn modelId="{D115F8BD-700E-4B06-93DD-9F9B18A3C71C}" type="presParOf" srcId="{02F295DB-E908-4480-9BBC-355550D30FBF}" destId="{80FD8DC8-8432-4436-9A51-C0D1740E4316}" srcOrd="0" destOrd="0" presId="urn:microsoft.com/office/officeart/2005/8/layout/hierarchy1"/>
    <dgm:cxn modelId="{9D9DA101-C7DC-4D44-ABD9-BBD6DC0C6F68}" type="presParOf" srcId="{80FD8DC8-8432-4436-9A51-C0D1740E4316}" destId="{205444C1-9B16-4E99-B208-3396D1E2BF60}" srcOrd="0" destOrd="0" presId="urn:microsoft.com/office/officeart/2005/8/layout/hierarchy1"/>
    <dgm:cxn modelId="{F02A8387-A192-4A70-AE7C-EED03FBD1BED}" type="presParOf" srcId="{80FD8DC8-8432-4436-9A51-C0D1740E4316}" destId="{38A04B49-A38D-49CD-A705-A8BA0611AF63}" srcOrd="1" destOrd="0" presId="urn:microsoft.com/office/officeart/2005/8/layout/hierarchy1"/>
    <dgm:cxn modelId="{B66CD09F-53D9-45C0-A15A-5D6424360295}" type="presParOf" srcId="{02F295DB-E908-4480-9BBC-355550D30FBF}" destId="{C7EC4E26-B338-4B4F-9506-50ADFEAA1BEE}" srcOrd="1" destOrd="0" presId="urn:microsoft.com/office/officeart/2005/8/layout/hierarchy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C698D-27CD-4B85-93A6-E11AA85AC614}">
      <dsp:nvSpPr>
        <dsp:cNvPr id="0" name=""/>
        <dsp:cNvSpPr/>
      </dsp:nvSpPr>
      <dsp:spPr>
        <a:xfrm rot="16200000">
          <a:off x="647700" y="-647700"/>
          <a:ext cx="2971800" cy="4267200"/>
        </a:xfrm>
        <a:prstGeom prst="round1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smtClean="0"/>
            <a:t>Help to ensure safe and healthy working conditions </a:t>
          </a:r>
          <a:endParaRPr lang="en-US" sz="3100" kern="1200" dirty="0"/>
        </a:p>
      </dsp:txBody>
      <dsp:txXfrm rot="5400000">
        <a:off x="-1" y="1"/>
        <a:ext cx="4267200" cy="2228850"/>
      </dsp:txXfrm>
    </dsp:sp>
    <dsp:sp modelId="{F1CE242C-7B88-4F6A-8327-CEFB150B34C8}">
      <dsp:nvSpPr>
        <dsp:cNvPr id="0" name=""/>
        <dsp:cNvSpPr/>
      </dsp:nvSpPr>
      <dsp:spPr>
        <a:xfrm>
          <a:off x="4267200" y="0"/>
          <a:ext cx="4267200" cy="2971800"/>
        </a:xfrm>
        <a:prstGeom prst="round1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i="1" kern="1200" dirty="0" smtClean="0"/>
            <a:t>Prevents damage to an electrical system.</a:t>
          </a:r>
          <a:r>
            <a:rPr lang="en-US" sz="3100" kern="1200" dirty="0" smtClean="0"/>
            <a:t> </a:t>
          </a:r>
          <a:endParaRPr lang="en-US" sz="3100" kern="1200" dirty="0"/>
        </a:p>
      </dsp:txBody>
      <dsp:txXfrm>
        <a:off x="4267200" y="0"/>
        <a:ext cx="4267200" cy="2228850"/>
      </dsp:txXfrm>
    </dsp:sp>
    <dsp:sp modelId="{17F757A3-880E-4773-BEC9-10E62DD08C37}">
      <dsp:nvSpPr>
        <dsp:cNvPr id="0" name=""/>
        <dsp:cNvSpPr/>
      </dsp:nvSpPr>
      <dsp:spPr>
        <a:xfrm rot="10800000">
          <a:off x="0" y="2971800"/>
          <a:ext cx="4267200" cy="2971800"/>
        </a:xfrm>
        <a:prstGeom prst="round1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smtClean="0"/>
            <a:t>Protect from the risk of injury.</a:t>
          </a:r>
          <a:endParaRPr lang="en-US" sz="3100" kern="1200" dirty="0"/>
        </a:p>
      </dsp:txBody>
      <dsp:txXfrm rot="10800000">
        <a:off x="0" y="3714749"/>
        <a:ext cx="4267200" cy="2228850"/>
      </dsp:txXfrm>
    </dsp:sp>
    <dsp:sp modelId="{1449C0D3-FB1F-4C4B-B6CA-B607C5D9D218}">
      <dsp:nvSpPr>
        <dsp:cNvPr id="0" name=""/>
        <dsp:cNvSpPr/>
      </dsp:nvSpPr>
      <dsp:spPr>
        <a:xfrm rot="5400000">
          <a:off x="4914900" y="2324100"/>
          <a:ext cx="2971800" cy="4267200"/>
        </a:xfrm>
        <a:prstGeom prst="round1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smtClean="0"/>
            <a:t>It include circuit breaker and fuse.</a:t>
          </a:r>
          <a:endParaRPr lang="en-US" sz="3100" kern="1200" dirty="0"/>
        </a:p>
      </dsp:txBody>
      <dsp:txXfrm rot="-5400000">
        <a:off x="4267200" y="3714750"/>
        <a:ext cx="4267200" cy="2228850"/>
      </dsp:txXfrm>
    </dsp:sp>
    <dsp:sp modelId="{DBE0D137-4CD6-429D-8476-1C2663F26C0A}">
      <dsp:nvSpPr>
        <dsp:cNvPr id="0" name=""/>
        <dsp:cNvSpPr/>
      </dsp:nvSpPr>
      <dsp:spPr>
        <a:xfrm>
          <a:off x="2987040" y="2228849"/>
          <a:ext cx="2560320" cy="1485900"/>
        </a:xfrm>
        <a:prstGeom prst="roundRect">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Albertus Extra Bold" pitchFamily="34" charset="0"/>
            </a:rPr>
            <a:t>Protective</a:t>
          </a:r>
        </a:p>
        <a:p>
          <a:pPr lvl="0" algn="ctr" defTabSz="1377950">
            <a:lnSpc>
              <a:spcPct val="90000"/>
            </a:lnSpc>
            <a:spcBef>
              <a:spcPct val="0"/>
            </a:spcBef>
            <a:spcAft>
              <a:spcPct val="35000"/>
            </a:spcAft>
          </a:pPr>
          <a:r>
            <a:rPr lang="en-US" sz="3100" kern="1200" dirty="0" smtClean="0">
              <a:latin typeface="Albertus Extra Bold" pitchFamily="34" charset="0"/>
            </a:rPr>
            <a:t>Device</a:t>
          </a:r>
          <a:endParaRPr lang="en-US" sz="3100" kern="1200" dirty="0">
            <a:latin typeface="Albertus Extra Bold" pitchFamily="34" charset="0"/>
          </a:endParaRPr>
        </a:p>
      </dsp:txBody>
      <dsp:txXfrm>
        <a:off x="3059576" y="2301385"/>
        <a:ext cx="2415248" cy="13408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0121C-9DFB-4A0C-BD47-8315F479E22D}">
      <dsp:nvSpPr>
        <dsp:cNvPr id="0" name=""/>
        <dsp:cNvSpPr/>
      </dsp:nvSpPr>
      <dsp:spPr>
        <a:xfrm>
          <a:off x="0" y="2850"/>
          <a:ext cx="3124200"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b="1" i="1" kern="1200" dirty="0" smtClean="0">
              <a:solidFill>
                <a:schemeClr val="bg1"/>
              </a:solidFill>
            </a:rPr>
            <a:t>1. Fuse</a:t>
          </a:r>
          <a:endParaRPr lang="en-US" sz="3000" b="1" i="1" kern="1200" dirty="0">
            <a:solidFill>
              <a:schemeClr val="bg1"/>
            </a:solidFill>
          </a:endParaRPr>
        </a:p>
      </dsp:txBody>
      <dsp:txXfrm>
        <a:off x="35125" y="37975"/>
        <a:ext cx="3053950" cy="649299"/>
      </dsp:txXfrm>
    </dsp:sp>
    <dsp:sp modelId="{76F17877-48F1-4FEF-AB4A-233E1AC3BBF9}">
      <dsp:nvSpPr>
        <dsp:cNvPr id="0" name=""/>
        <dsp:cNvSpPr/>
      </dsp:nvSpPr>
      <dsp:spPr>
        <a:xfrm>
          <a:off x="0" y="722400"/>
          <a:ext cx="3124200"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193" tIns="38100" rIns="213360" bIns="38100" numCol="1" spcCol="1270" anchor="t" anchorCtr="0">
          <a:noAutofit/>
        </a:bodyPr>
        <a:lstStyle/>
        <a:p>
          <a:pPr marL="228600" lvl="1" indent="-228600" algn="l" defTabSz="1022350">
            <a:lnSpc>
              <a:spcPct val="90000"/>
            </a:lnSpc>
            <a:spcBef>
              <a:spcPct val="0"/>
            </a:spcBef>
            <a:spcAft>
              <a:spcPct val="20000"/>
            </a:spcAft>
            <a:buChar char="••"/>
          </a:pPr>
          <a:endParaRPr lang="en-US" sz="2300" kern="1200"/>
        </a:p>
      </dsp:txBody>
      <dsp:txXfrm>
        <a:off x="0" y="722400"/>
        <a:ext cx="3124200" cy="496800"/>
      </dsp:txXfrm>
    </dsp:sp>
    <dsp:sp modelId="{4B4B66B6-D793-4EC6-8750-573BDC111C63}">
      <dsp:nvSpPr>
        <dsp:cNvPr id="0" name=""/>
        <dsp:cNvSpPr/>
      </dsp:nvSpPr>
      <dsp:spPr>
        <a:xfrm>
          <a:off x="0" y="1219200"/>
          <a:ext cx="3124200"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b="1" i="1" kern="1200" dirty="0" smtClean="0">
              <a:solidFill>
                <a:schemeClr val="bg1"/>
              </a:solidFill>
            </a:rPr>
            <a:t>2. Circuit breaker</a:t>
          </a:r>
          <a:endParaRPr lang="en-US" sz="3000" b="1" i="1" kern="1200" dirty="0">
            <a:solidFill>
              <a:schemeClr val="bg1"/>
            </a:solidFill>
          </a:endParaRPr>
        </a:p>
      </dsp:txBody>
      <dsp:txXfrm>
        <a:off x="35125" y="1254325"/>
        <a:ext cx="3053950" cy="649299"/>
      </dsp:txXfrm>
    </dsp:sp>
    <dsp:sp modelId="{B11DB838-5E28-451B-9A24-27AA1DB6D581}">
      <dsp:nvSpPr>
        <dsp:cNvPr id="0" name=""/>
        <dsp:cNvSpPr/>
      </dsp:nvSpPr>
      <dsp:spPr>
        <a:xfrm>
          <a:off x="0" y="1938750"/>
          <a:ext cx="3124200"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193" tIns="38100" rIns="213360" bIns="38100" numCol="1" spcCol="1270" anchor="t" anchorCtr="0">
          <a:noAutofit/>
        </a:bodyPr>
        <a:lstStyle/>
        <a:p>
          <a:pPr marL="228600" lvl="1" indent="-228600" algn="l" defTabSz="1022350">
            <a:lnSpc>
              <a:spcPct val="90000"/>
            </a:lnSpc>
            <a:spcBef>
              <a:spcPct val="0"/>
            </a:spcBef>
            <a:spcAft>
              <a:spcPct val="20000"/>
            </a:spcAft>
            <a:buChar char="••"/>
          </a:pPr>
          <a:endParaRPr lang="en-US" sz="2300" kern="1200" dirty="0"/>
        </a:p>
      </dsp:txBody>
      <dsp:txXfrm>
        <a:off x="0" y="1938750"/>
        <a:ext cx="3124200" cy="496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6B5DF-ACDC-41FA-9F91-21B0BA565A4D}">
      <dsp:nvSpPr>
        <dsp:cNvPr id="0" name=""/>
        <dsp:cNvSpPr/>
      </dsp:nvSpPr>
      <dsp:spPr>
        <a:xfrm rot="10800000">
          <a:off x="973519" y="397"/>
          <a:ext cx="3192399" cy="67767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836" tIns="118110" rIns="220472" bIns="118110" numCol="1" spcCol="1270" anchor="ctr" anchorCtr="0">
          <a:noAutofit/>
        </a:bodyPr>
        <a:lstStyle/>
        <a:p>
          <a:pPr lvl="0" algn="ctr" defTabSz="1377950">
            <a:lnSpc>
              <a:spcPct val="90000"/>
            </a:lnSpc>
            <a:spcBef>
              <a:spcPct val="0"/>
            </a:spcBef>
            <a:spcAft>
              <a:spcPct val="35000"/>
            </a:spcAft>
          </a:pPr>
          <a:r>
            <a:rPr lang="en-US" sz="3100" b="1" i="1" kern="1200" dirty="0" smtClean="0">
              <a:solidFill>
                <a:schemeClr val="bg1"/>
              </a:solidFill>
            </a:rPr>
            <a:t>MCB</a:t>
          </a:r>
          <a:endParaRPr lang="en-US" sz="3100" b="1" i="1" kern="1200" dirty="0">
            <a:solidFill>
              <a:schemeClr val="bg1"/>
            </a:solidFill>
          </a:endParaRPr>
        </a:p>
      </dsp:txBody>
      <dsp:txXfrm rot="10800000">
        <a:off x="1142937" y="397"/>
        <a:ext cx="3022981" cy="677674"/>
      </dsp:txXfrm>
    </dsp:sp>
    <dsp:sp modelId="{F00C9B77-E138-483A-8D91-E998DD52DD8B}">
      <dsp:nvSpPr>
        <dsp:cNvPr id="0" name=""/>
        <dsp:cNvSpPr/>
      </dsp:nvSpPr>
      <dsp:spPr>
        <a:xfrm>
          <a:off x="634681" y="397"/>
          <a:ext cx="677674" cy="67767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FBE06B-AA00-491B-B57C-040ED7F6ECA3}">
      <dsp:nvSpPr>
        <dsp:cNvPr id="0" name=""/>
        <dsp:cNvSpPr/>
      </dsp:nvSpPr>
      <dsp:spPr>
        <a:xfrm rot="10800000">
          <a:off x="973519" y="880362"/>
          <a:ext cx="3192399" cy="67767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836" tIns="118110" rIns="220472" bIns="118110" numCol="1" spcCol="1270" anchor="ctr" anchorCtr="0">
          <a:noAutofit/>
        </a:bodyPr>
        <a:lstStyle/>
        <a:p>
          <a:pPr lvl="0" algn="ctr" defTabSz="1377950">
            <a:lnSpc>
              <a:spcPct val="90000"/>
            </a:lnSpc>
            <a:spcBef>
              <a:spcPct val="0"/>
            </a:spcBef>
            <a:spcAft>
              <a:spcPct val="35000"/>
            </a:spcAft>
          </a:pPr>
          <a:r>
            <a:rPr lang="en-US" sz="3100" b="1" i="1" kern="1200" dirty="0" smtClean="0">
              <a:solidFill>
                <a:schemeClr val="bg1"/>
              </a:solidFill>
            </a:rPr>
            <a:t>MCCB</a:t>
          </a:r>
          <a:endParaRPr lang="en-US" sz="3100" b="1" i="1" kern="1200" dirty="0">
            <a:solidFill>
              <a:schemeClr val="bg1"/>
            </a:solidFill>
          </a:endParaRPr>
        </a:p>
      </dsp:txBody>
      <dsp:txXfrm rot="10800000">
        <a:off x="1142937" y="880362"/>
        <a:ext cx="3022981" cy="677674"/>
      </dsp:txXfrm>
    </dsp:sp>
    <dsp:sp modelId="{55BBCDE7-A070-427E-8047-B2D1536E4606}">
      <dsp:nvSpPr>
        <dsp:cNvPr id="0" name=""/>
        <dsp:cNvSpPr/>
      </dsp:nvSpPr>
      <dsp:spPr>
        <a:xfrm>
          <a:off x="634681" y="880362"/>
          <a:ext cx="677674" cy="67767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57A3F7-8BA3-489E-AF48-890B42F25D9A}">
      <dsp:nvSpPr>
        <dsp:cNvPr id="0" name=""/>
        <dsp:cNvSpPr/>
      </dsp:nvSpPr>
      <dsp:spPr>
        <a:xfrm rot="10800000">
          <a:off x="973519" y="1760328"/>
          <a:ext cx="3192399" cy="67767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836" tIns="118110" rIns="220472" bIns="118110" numCol="1" spcCol="1270" anchor="ctr" anchorCtr="0">
          <a:noAutofit/>
        </a:bodyPr>
        <a:lstStyle/>
        <a:p>
          <a:pPr lvl="0" algn="ctr" defTabSz="1377950">
            <a:lnSpc>
              <a:spcPct val="90000"/>
            </a:lnSpc>
            <a:spcBef>
              <a:spcPct val="0"/>
            </a:spcBef>
            <a:spcAft>
              <a:spcPct val="35000"/>
            </a:spcAft>
          </a:pPr>
          <a:r>
            <a:rPr lang="en-US" sz="3100" b="1" i="1" kern="1200" dirty="0" smtClean="0">
              <a:solidFill>
                <a:schemeClr val="bg1"/>
              </a:solidFill>
            </a:rPr>
            <a:t>ELCB</a:t>
          </a:r>
          <a:endParaRPr lang="en-US" sz="3100" b="1" i="1" kern="1200" dirty="0">
            <a:solidFill>
              <a:schemeClr val="bg1"/>
            </a:solidFill>
          </a:endParaRPr>
        </a:p>
      </dsp:txBody>
      <dsp:txXfrm rot="10800000">
        <a:off x="1142937" y="1760328"/>
        <a:ext cx="3022981" cy="677674"/>
      </dsp:txXfrm>
    </dsp:sp>
    <dsp:sp modelId="{358F40F4-7F15-4023-B3DA-E66FA4BF86D7}">
      <dsp:nvSpPr>
        <dsp:cNvPr id="0" name=""/>
        <dsp:cNvSpPr/>
      </dsp:nvSpPr>
      <dsp:spPr>
        <a:xfrm>
          <a:off x="634681" y="1760328"/>
          <a:ext cx="677674" cy="67767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40D92-9469-4F2D-BB73-2B7339F3D35C}">
      <dsp:nvSpPr>
        <dsp:cNvPr id="0" name=""/>
        <dsp:cNvSpPr/>
      </dsp:nvSpPr>
      <dsp:spPr>
        <a:xfrm>
          <a:off x="4073616" y="1155059"/>
          <a:ext cx="1110062" cy="528288"/>
        </a:xfrm>
        <a:custGeom>
          <a:avLst/>
          <a:gdLst/>
          <a:ahLst/>
          <a:cxnLst/>
          <a:rect l="0" t="0" r="0" b="0"/>
          <a:pathLst>
            <a:path>
              <a:moveTo>
                <a:pt x="0" y="0"/>
              </a:moveTo>
              <a:lnTo>
                <a:pt x="0" y="360013"/>
              </a:lnTo>
              <a:lnTo>
                <a:pt x="1110062" y="360013"/>
              </a:lnTo>
              <a:lnTo>
                <a:pt x="1110062" y="5282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9ED8E2-BCB6-4B3E-978C-386DD37BB98D}">
      <dsp:nvSpPr>
        <dsp:cNvPr id="0" name=""/>
        <dsp:cNvSpPr/>
      </dsp:nvSpPr>
      <dsp:spPr>
        <a:xfrm>
          <a:off x="2963553" y="2836803"/>
          <a:ext cx="1110062" cy="528288"/>
        </a:xfrm>
        <a:custGeom>
          <a:avLst/>
          <a:gdLst/>
          <a:ahLst/>
          <a:cxnLst/>
          <a:rect l="0" t="0" r="0" b="0"/>
          <a:pathLst>
            <a:path>
              <a:moveTo>
                <a:pt x="0" y="0"/>
              </a:moveTo>
              <a:lnTo>
                <a:pt x="0" y="360013"/>
              </a:lnTo>
              <a:lnTo>
                <a:pt x="1110062" y="360013"/>
              </a:lnTo>
              <a:lnTo>
                <a:pt x="1110062" y="5282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B978FC-1842-45AF-8F89-EB2B2335D8D0}">
      <dsp:nvSpPr>
        <dsp:cNvPr id="0" name=""/>
        <dsp:cNvSpPr/>
      </dsp:nvSpPr>
      <dsp:spPr>
        <a:xfrm>
          <a:off x="1853491" y="2836803"/>
          <a:ext cx="1110062" cy="528288"/>
        </a:xfrm>
        <a:custGeom>
          <a:avLst/>
          <a:gdLst/>
          <a:ahLst/>
          <a:cxnLst/>
          <a:rect l="0" t="0" r="0" b="0"/>
          <a:pathLst>
            <a:path>
              <a:moveTo>
                <a:pt x="1110062" y="0"/>
              </a:moveTo>
              <a:lnTo>
                <a:pt x="1110062" y="360013"/>
              </a:lnTo>
              <a:lnTo>
                <a:pt x="0" y="360013"/>
              </a:lnTo>
              <a:lnTo>
                <a:pt x="0" y="5282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2B93C8-20AC-4AC0-B8ED-C40D4C39BBF0}">
      <dsp:nvSpPr>
        <dsp:cNvPr id="0" name=""/>
        <dsp:cNvSpPr/>
      </dsp:nvSpPr>
      <dsp:spPr>
        <a:xfrm>
          <a:off x="2963553" y="1155059"/>
          <a:ext cx="1110062" cy="528288"/>
        </a:xfrm>
        <a:custGeom>
          <a:avLst/>
          <a:gdLst/>
          <a:ahLst/>
          <a:cxnLst/>
          <a:rect l="0" t="0" r="0" b="0"/>
          <a:pathLst>
            <a:path>
              <a:moveTo>
                <a:pt x="1110062" y="0"/>
              </a:moveTo>
              <a:lnTo>
                <a:pt x="1110062" y="360013"/>
              </a:lnTo>
              <a:lnTo>
                <a:pt x="0" y="360013"/>
              </a:lnTo>
              <a:lnTo>
                <a:pt x="0" y="5282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E85F76-6765-4E24-8FAF-007FBBF5DB8B}">
      <dsp:nvSpPr>
        <dsp:cNvPr id="0" name=""/>
        <dsp:cNvSpPr/>
      </dsp:nvSpPr>
      <dsp:spPr>
        <a:xfrm>
          <a:off x="3165383" y="1603"/>
          <a:ext cx="1816465" cy="11534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B95871-1944-43BD-B656-19D7A0B9A5B8}">
      <dsp:nvSpPr>
        <dsp:cNvPr id="0" name=""/>
        <dsp:cNvSpPr/>
      </dsp:nvSpPr>
      <dsp:spPr>
        <a:xfrm>
          <a:off x="3367213" y="193341"/>
          <a:ext cx="1816465" cy="11534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FUSE</a:t>
          </a:r>
          <a:endParaRPr lang="en-US" sz="2100" kern="1200" dirty="0"/>
        </a:p>
      </dsp:txBody>
      <dsp:txXfrm>
        <a:off x="3400997" y="227125"/>
        <a:ext cx="1748897" cy="1085887"/>
      </dsp:txXfrm>
    </dsp:sp>
    <dsp:sp modelId="{BBC3710B-3648-4168-A027-92499C3D296C}">
      <dsp:nvSpPr>
        <dsp:cNvPr id="0" name=""/>
        <dsp:cNvSpPr/>
      </dsp:nvSpPr>
      <dsp:spPr>
        <a:xfrm>
          <a:off x="2055321" y="1683348"/>
          <a:ext cx="1816465" cy="11534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70E06E-C1E7-48D8-8604-9B66CF7651D2}">
      <dsp:nvSpPr>
        <dsp:cNvPr id="0" name=""/>
        <dsp:cNvSpPr/>
      </dsp:nvSpPr>
      <dsp:spPr>
        <a:xfrm>
          <a:off x="2257150" y="1875086"/>
          <a:ext cx="1816465" cy="11534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LOW VOLTAGE FUSE</a:t>
          </a:r>
          <a:endParaRPr lang="en-US" sz="2100" kern="1200" dirty="0"/>
        </a:p>
      </dsp:txBody>
      <dsp:txXfrm>
        <a:off x="2290934" y="1908870"/>
        <a:ext cx="1748897" cy="1085887"/>
      </dsp:txXfrm>
    </dsp:sp>
    <dsp:sp modelId="{8CAEABED-726C-4D2B-A98A-46D5C31B3829}">
      <dsp:nvSpPr>
        <dsp:cNvPr id="0" name=""/>
        <dsp:cNvSpPr/>
      </dsp:nvSpPr>
      <dsp:spPr>
        <a:xfrm>
          <a:off x="945258" y="3365092"/>
          <a:ext cx="1816465" cy="11534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23A8F3-0D5D-40E3-ACD9-3BF43CDAF1E6}">
      <dsp:nvSpPr>
        <dsp:cNvPr id="0" name=""/>
        <dsp:cNvSpPr/>
      </dsp:nvSpPr>
      <dsp:spPr>
        <a:xfrm>
          <a:off x="1147088" y="3556830"/>
          <a:ext cx="1816465" cy="11534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REWIREABLE</a:t>
          </a:r>
          <a:endParaRPr lang="en-US" sz="2100" kern="1200" dirty="0"/>
        </a:p>
      </dsp:txBody>
      <dsp:txXfrm>
        <a:off x="1180872" y="3590614"/>
        <a:ext cx="1748897" cy="1085887"/>
      </dsp:txXfrm>
    </dsp:sp>
    <dsp:sp modelId="{A395D86F-50EC-42A2-800A-2F206F530F60}">
      <dsp:nvSpPr>
        <dsp:cNvPr id="0" name=""/>
        <dsp:cNvSpPr/>
      </dsp:nvSpPr>
      <dsp:spPr>
        <a:xfrm>
          <a:off x="3165383" y="3365092"/>
          <a:ext cx="1816465" cy="11534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64138B-BC5C-4543-A008-6B2B29DAAB03}">
      <dsp:nvSpPr>
        <dsp:cNvPr id="0" name=""/>
        <dsp:cNvSpPr/>
      </dsp:nvSpPr>
      <dsp:spPr>
        <a:xfrm>
          <a:off x="3367213" y="3556830"/>
          <a:ext cx="1816465" cy="11534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CARTRIDGE</a:t>
          </a:r>
          <a:endParaRPr lang="en-US" sz="2100" kern="1200" dirty="0"/>
        </a:p>
      </dsp:txBody>
      <dsp:txXfrm>
        <a:off x="3400997" y="3590614"/>
        <a:ext cx="1748897" cy="1085887"/>
      </dsp:txXfrm>
    </dsp:sp>
    <dsp:sp modelId="{205444C1-9B16-4E99-B208-3396D1E2BF60}">
      <dsp:nvSpPr>
        <dsp:cNvPr id="0" name=""/>
        <dsp:cNvSpPr/>
      </dsp:nvSpPr>
      <dsp:spPr>
        <a:xfrm>
          <a:off x="4275446" y="1683348"/>
          <a:ext cx="1816465" cy="11534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A04B49-A38D-49CD-A705-A8BA0611AF63}">
      <dsp:nvSpPr>
        <dsp:cNvPr id="0" name=""/>
        <dsp:cNvSpPr/>
      </dsp:nvSpPr>
      <dsp:spPr>
        <a:xfrm>
          <a:off x="4477275" y="1875086"/>
          <a:ext cx="1816465" cy="11534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HIGH VOLTAGE FUSE</a:t>
          </a:r>
          <a:endParaRPr lang="en-US" sz="2100" kern="1200" dirty="0"/>
        </a:p>
      </dsp:txBody>
      <dsp:txXfrm>
        <a:off x="4511059" y="1908870"/>
        <a:ext cx="1748897" cy="108588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F8EAC1-320B-4230-9A0A-404A280D99B8}" type="datetimeFigureOut">
              <a:rPr lang="en-US" smtClean="0"/>
              <a:pPr/>
              <a:t>12/31/2013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16C483-2573-4E30-B952-0755AE4A7004}" type="slidenum">
              <a:rPr lang="en-US" smtClean="0"/>
              <a:pPr/>
              <a:t>‹#›</a:t>
            </a:fld>
            <a:endParaRPr lang="en-US"/>
          </a:p>
        </p:txBody>
      </p:sp>
    </p:spTree>
    <p:extLst>
      <p:ext uri="{BB962C8B-B14F-4D97-AF65-F5344CB8AC3E}">
        <p14:creationId xmlns:p14="http://schemas.microsoft.com/office/powerpoint/2010/main" xmlns="" val="4267888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6A0BB-C872-4AA4-AB3C-B14AFEC7CBAA}" type="datetimeFigureOut">
              <a:rPr lang="en-US" smtClean="0"/>
              <a:pPr/>
              <a:t>12/31/2013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BA587-AE26-481B-8A03-9A3CD9032DA6}" type="slidenum">
              <a:rPr lang="en-US" smtClean="0"/>
              <a:pPr/>
              <a:t>‹#›</a:t>
            </a:fld>
            <a:endParaRPr lang="en-US"/>
          </a:p>
        </p:txBody>
      </p:sp>
    </p:spTree>
    <p:extLst>
      <p:ext uri="{BB962C8B-B14F-4D97-AF65-F5344CB8AC3E}">
        <p14:creationId xmlns:p14="http://schemas.microsoft.com/office/powerpoint/2010/main" xmlns="" val="730451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8BA587-AE26-481B-8A03-9A3CD9032DA6}" type="slidenum">
              <a:rPr lang="en-US" smtClean="0"/>
              <a:pPr/>
              <a:t>1</a:t>
            </a:fld>
            <a:endParaRPr lang="en-US"/>
          </a:p>
        </p:txBody>
      </p:sp>
    </p:spTree>
    <p:extLst>
      <p:ext uri="{BB962C8B-B14F-4D97-AF65-F5344CB8AC3E}">
        <p14:creationId xmlns:p14="http://schemas.microsoft.com/office/powerpoint/2010/main" xmlns="" val="1346083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5D361A-8594-4444-B761-C92798BA7423}" type="datetimeFigureOut">
              <a:rPr lang="en-US" smtClean="0"/>
              <a:pPr/>
              <a:t>12/31/2013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6F8D8-EC67-469A-A62A-FEA37307DF84}" type="slidenum">
              <a:rPr lang="en-US" smtClean="0"/>
              <a:pPr/>
              <a:t>‹#›</a:t>
            </a:fld>
            <a:endParaRPr lang="en-US"/>
          </a:p>
        </p:txBody>
      </p:sp>
    </p:spTree>
    <p:extLst>
      <p:ext uri="{BB962C8B-B14F-4D97-AF65-F5344CB8AC3E}">
        <p14:creationId xmlns:p14="http://schemas.microsoft.com/office/powerpoint/2010/main" xmlns="" val="2960329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D361A-8594-4444-B761-C92798BA7423}" type="datetimeFigureOut">
              <a:rPr lang="en-US" smtClean="0"/>
              <a:pPr/>
              <a:t>12/31/2013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6F8D8-EC67-469A-A62A-FEA37307DF84}" type="slidenum">
              <a:rPr lang="en-US" smtClean="0"/>
              <a:pPr/>
              <a:t>‹#›</a:t>
            </a:fld>
            <a:endParaRPr lang="en-US"/>
          </a:p>
        </p:txBody>
      </p:sp>
    </p:spTree>
    <p:extLst>
      <p:ext uri="{BB962C8B-B14F-4D97-AF65-F5344CB8AC3E}">
        <p14:creationId xmlns:p14="http://schemas.microsoft.com/office/powerpoint/2010/main" xmlns="" val="3079839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D361A-8594-4444-B761-C92798BA7423}" type="datetimeFigureOut">
              <a:rPr lang="en-US" smtClean="0"/>
              <a:pPr/>
              <a:t>12/31/2013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6F8D8-EC67-469A-A62A-FEA37307DF84}" type="slidenum">
              <a:rPr lang="en-US" smtClean="0"/>
              <a:pPr/>
              <a:t>‹#›</a:t>
            </a:fld>
            <a:endParaRPr lang="en-US"/>
          </a:p>
        </p:txBody>
      </p:sp>
    </p:spTree>
    <p:extLst>
      <p:ext uri="{BB962C8B-B14F-4D97-AF65-F5344CB8AC3E}">
        <p14:creationId xmlns:p14="http://schemas.microsoft.com/office/powerpoint/2010/main" xmlns="" val="328838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D361A-8594-4444-B761-C92798BA7423}" type="datetimeFigureOut">
              <a:rPr lang="en-US" smtClean="0"/>
              <a:pPr/>
              <a:t>12/31/2013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6F8D8-EC67-469A-A62A-FEA37307DF84}" type="slidenum">
              <a:rPr lang="en-US" smtClean="0"/>
              <a:pPr/>
              <a:t>‹#›</a:t>
            </a:fld>
            <a:endParaRPr lang="en-US"/>
          </a:p>
        </p:txBody>
      </p:sp>
    </p:spTree>
    <p:extLst>
      <p:ext uri="{BB962C8B-B14F-4D97-AF65-F5344CB8AC3E}">
        <p14:creationId xmlns:p14="http://schemas.microsoft.com/office/powerpoint/2010/main" xmlns="" val="406081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5D361A-8594-4444-B761-C92798BA7423}" type="datetimeFigureOut">
              <a:rPr lang="en-US" smtClean="0"/>
              <a:pPr/>
              <a:t>12/31/2013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6F8D8-EC67-469A-A62A-FEA37307DF84}" type="slidenum">
              <a:rPr lang="en-US" smtClean="0"/>
              <a:pPr/>
              <a:t>‹#›</a:t>
            </a:fld>
            <a:endParaRPr lang="en-US"/>
          </a:p>
        </p:txBody>
      </p:sp>
    </p:spTree>
    <p:extLst>
      <p:ext uri="{BB962C8B-B14F-4D97-AF65-F5344CB8AC3E}">
        <p14:creationId xmlns:p14="http://schemas.microsoft.com/office/powerpoint/2010/main" xmlns="" val="1453318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5D361A-8594-4444-B761-C92798BA7423}" type="datetimeFigureOut">
              <a:rPr lang="en-US" smtClean="0"/>
              <a:pPr/>
              <a:t>12/31/2013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6F8D8-EC67-469A-A62A-FEA37307DF84}" type="slidenum">
              <a:rPr lang="en-US" smtClean="0"/>
              <a:pPr/>
              <a:t>‹#›</a:t>
            </a:fld>
            <a:endParaRPr lang="en-US"/>
          </a:p>
        </p:txBody>
      </p:sp>
    </p:spTree>
    <p:extLst>
      <p:ext uri="{BB962C8B-B14F-4D97-AF65-F5344CB8AC3E}">
        <p14:creationId xmlns:p14="http://schemas.microsoft.com/office/powerpoint/2010/main" xmlns="" val="2200282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5D361A-8594-4444-B761-C92798BA7423}" type="datetimeFigureOut">
              <a:rPr lang="en-US" smtClean="0"/>
              <a:pPr/>
              <a:t>12/31/2013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C6F8D8-EC67-469A-A62A-FEA37307DF84}" type="slidenum">
              <a:rPr lang="en-US" smtClean="0"/>
              <a:pPr/>
              <a:t>‹#›</a:t>
            </a:fld>
            <a:endParaRPr lang="en-US"/>
          </a:p>
        </p:txBody>
      </p:sp>
    </p:spTree>
    <p:extLst>
      <p:ext uri="{BB962C8B-B14F-4D97-AF65-F5344CB8AC3E}">
        <p14:creationId xmlns:p14="http://schemas.microsoft.com/office/powerpoint/2010/main" xmlns="" val="1117919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5D361A-8594-4444-B761-C92798BA7423}" type="datetimeFigureOut">
              <a:rPr lang="en-US" smtClean="0"/>
              <a:pPr/>
              <a:t>12/31/2013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C6F8D8-EC67-469A-A62A-FEA37307DF84}" type="slidenum">
              <a:rPr lang="en-US" smtClean="0"/>
              <a:pPr/>
              <a:t>‹#›</a:t>
            </a:fld>
            <a:endParaRPr lang="en-US"/>
          </a:p>
        </p:txBody>
      </p:sp>
    </p:spTree>
    <p:extLst>
      <p:ext uri="{BB962C8B-B14F-4D97-AF65-F5344CB8AC3E}">
        <p14:creationId xmlns:p14="http://schemas.microsoft.com/office/powerpoint/2010/main" xmlns="" val="885020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D361A-8594-4444-B761-C92798BA7423}" type="datetimeFigureOut">
              <a:rPr lang="en-US" smtClean="0"/>
              <a:pPr/>
              <a:t>12/31/2013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C6F8D8-EC67-469A-A62A-FEA37307DF84}" type="slidenum">
              <a:rPr lang="en-US" smtClean="0"/>
              <a:pPr/>
              <a:t>‹#›</a:t>
            </a:fld>
            <a:endParaRPr lang="en-US"/>
          </a:p>
        </p:txBody>
      </p:sp>
    </p:spTree>
    <p:extLst>
      <p:ext uri="{BB962C8B-B14F-4D97-AF65-F5344CB8AC3E}">
        <p14:creationId xmlns:p14="http://schemas.microsoft.com/office/powerpoint/2010/main" xmlns="" val="1052529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D361A-8594-4444-B761-C92798BA7423}" type="datetimeFigureOut">
              <a:rPr lang="en-US" smtClean="0"/>
              <a:pPr/>
              <a:t>12/31/2013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6F8D8-EC67-469A-A62A-FEA37307DF84}" type="slidenum">
              <a:rPr lang="en-US" smtClean="0"/>
              <a:pPr/>
              <a:t>‹#›</a:t>
            </a:fld>
            <a:endParaRPr lang="en-US"/>
          </a:p>
        </p:txBody>
      </p:sp>
    </p:spTree>
    <p:extLst>
      <p:ext uri="{BB962C8B-B14F-4D97-AF65-F5344CB8AC3E}">
        <p14:creationId xmlns:p14="http://schemas.microsoft.com/office/powerpoint/2010/main" xmlns="" val="1204358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D361A-8594-4444-B761-C92798BA7423}" type="datetimeFigureOut">
              <a:rPr lang="en-US" smtClean="0"/>
              <a:pPr/>
              <a:t>12/31/2013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6F8D8-EC67-469A-A62A-FEA37307DF84}" type="slidenum">
              <a:rPr lang="en-US" smtClean="0"/>
              <a:pPr/>
              <a:t>‹#›</a:t>
            </a:fld>
            <a:endParaRPr lang="en-US"/>
          </a:p>
        </p:txBody>
      </p:sp>
    </p:spTree>
    <p:extLst>
      <p:ext uri="{BB962C8B-B14F-4D97-AF65-F5344CB8AC3E}">
        <p14:creationId xmlns:p14="http://schemas.microsoft.com/office/powerpoint/2010/main" xmlns="" val="2868364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5D361A-8594-4444-B761-C92798BA7423}" type="datetimeFigureOut">
              <a:rPr lang="en-US" smtClean="0"/>
              <a:pPr/>
              <a:t>12/31/2013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6F8D8-EC67-469A-A62A-FEA37307DF84}" type="slidenum">
              <a:rPr lang="en-US" smtClean="0"/>
              <a:pPr/>
              <a:t>‹#›</a:t>
            </a:fld>
            <a:endParaRPr lang="en-US"/>
          </a:p>
        </p:txBody>
      </p:sp>
    </p:spTree>
    <p:extLst>
      <p:ext uri="{BB962C8B-B14F-4D97-AF65-F5344CB8AC3E}">
        <p14:creationId xmlns:p14="http://schemas.microsoft.com/office/powerpoint/2010/main" xmlns="" val="1117733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g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6.jpeg"/><Relationship Id="rId7" Type="http://schemas.openxmlformats.org/officeDocument/2006/relationships/hyperlink" Target="http://www.google.co.in/imgres?imgurl=http://image.made-in-china.com/2f0j00KsFTCnQBlubq/Moulded-Case-Circuit-Breaker-NSX-160N-3P-.jpg&amp;imgrefurl=http://shendianele.en.made-in-china.com/product/FMHEswgciOhj/China-Moulded-Case-Circuit-Breaker-NSX-160N-3P-.html&amp;usg=__83LajapaGMCZG1dwSYK-F5_yosw=&amp;h=1350&amp;w=1223&amp;sz=267&amp;hl=en&amp;start=39&amp;zoom=1&amp;tbnid=XdAGUj8X72KK9M:&amp;tbnh=150&amp;tbnw=136&amp;ei=psp8UpyBFYqGrQfv4oGIAQ&amp;prev=/images?q=circuit+breaker&amp;start=20&amp;um=1&amp;sa=N&amp;hl=en&amp;gbv=2&amp;tbm=isch&amp;um=1&amp;itbs=1&amp;sa=X&amp;ved=0CE8QrQMwEjgU" TargetMode="External"/><Relationship Id="rId2" Type="http://schemas.openxmlformats.org/officeDocument/2006/relationships/hyperlink" Target="http://www.google.co.in/imgres?imgurl=http://www.miniphysics.com/wp-content/uploads/2012/07/DZ47-63-3P-Miniature-Circuit-Breaker.jpg&amp;imgrefurl=http://www.miniphysics.com/2012/07/ss-circuit-breaker.html&amp;usg=__eu5llwqEP8F-d5YSkEAMeySWc0E=&amp;h=411&amp;w=357&amp;sz=112&amp;hl=en&amp;start=10&amp;zoom=1&amp;tbnid=tAAU-cQZ_nibmM:&amp;tbnh=125&amp;tbnw=109&amp;ei=q8h8UsfDCoGYrgfVrIH4Cw&amp;prev=/images?q=circuit+breaker&amp;um=1&amp;hl=en&amp;gbv=2&amp;tbm=isch&amp;um=1&amp;itbs=1&amp;sa=X&amp;ved=0CD0QrQMwCQ" TargetMode="External"/><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hyperlink" Target="http://www.google.co.in/imgres?imgurl=http://upload.wikimedia.org/wikipedia/commons/thumb/f/fd/Jtecul.jpg/220px-Jtecul.jpg&amp;imgrefurl=http://en.wikipedia.org/wiki/Circuit_breaker&amp;usg=__bJqbvGzWbbQ4WelL4kUrPDs1It4=&amp;h=273&amp;w=220&amp;sz=10&amp;hl=en&amp;start=9&amp;zoom=1&amp;tbnid=wqB6RKcdpwG5-M:&amp;tbnh=113&amp;tbnw=91&amp;ei=q8h8UsfDCoGYrgfVrIH4Cw&amp;prev=/images?q=circuit+breaker&amp;um=1&amp;hl=en&amp;gbv=2&amp;tbm=isch&amp;um=1&amp;itbs=1&amp;sa=X&amp;ved=0CDsQrQMwCA" TargetMode="External"/><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google.co.in/imgres?imgurl=http://i00.i.aliimg.com/photo/v0/491025036/PR8NE_R80E_ID_electromagnetic_type_RCCB_ELCB.jpg&amp;imgrefurl=http://gacia.en.alibaba.com/product/491025036-212261334/PR8NE_R80E_ID_electromagnetic_type_RCCB_ELCB.html&amp;usg=__nUQWTl2oI3P4srvNqG01Qm3dm8s=&amp;h=800&amp;w=800&amp;sz=41&amp;hl=en&amp;start=19&amp;zoom=1&amp;tbnid=v01MDK-bBrNbaM:&amp;tbnh=143&amp;tbnw=143&amp;ei=6s15UrWjJIOPrQfMzoH4BQ&amp;prev=/search?q=elcb+symbol&amp;um=1&amp;hl=en&amp;gbv=2&amp;tbm=isch&amp;um=1&amp;itbs=1&amp;sa=X&amp;ved=0CE8QrQMwEg" TargetMode="External"/><Relationship Id="rId1" Type="http://schemas.openxmlformats.org/officeDocument/2006/relationships/slideLayout" Target="../slideLayouts/slideLayout6.xml"/><Relationship Id="rId6" Type="http://schemas.openxmlformats.org/officeDocument/2006/relationships/image" Target="../media/image31.gif"/><Relationship Id="rId5" Type="http://schemas.openxmlformats.org/officeDocument/2006/relationships/image" Target="../media/image30.jpeg"/><Relationship Id="rId4" Type="http://schemas.microsoft.com/office/2007/relationships/hdphoto" Target="../media/hdphoto7.wdp"/></Relationships>
</file>

<file path=ppt/slides/_rels/slide1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2.jpeg"/><Relationship Id="rId7" Type="http://schemas.openxmlformats.org/officeDocument/2006/relationships/hyperlink" Target="http://www.google.co.in/imgres?imgurl=http://upload.wikimedia.org/wikipedia/commons/thumb/3/3f/ELCB_Panasonic_30A_type_2P2E.jpg/220px-ELCB_Panasonic_30A_type_2P2E.jpg&amp;imgrefurl=http://en.wikipedia.org/wiki/Earth_leakage_circuit_breaker&amp;usg=__DoS0zNW1JQDFn3yojixyG-MWyiw=&amp;h=227&amp;w=220&amp;sz=20&amp;hl=en&amp;start=3&amp;zoom=1&amp;tbnid=qkZW080T5uXWYM:&amp;tbnh=108&amp;tbnw=105&amp;ei=3st8UqO1C82prAf2yIDABA&amp;prev=/images?q=voltage+operated+earth+leakage+circuit+breaker&amp;um=1&amp;hl=en&amp;gbv=2&amp;tbm=isch&amp;um=1&amp;itbs=1&amp;sa=X&amp;ved=0CC8QrQMwAg" TargetMode="External"/><Relationship Id="rId2" Type="http://schemas.openxmlformats.org/officeDocument/2006/relationships/hyperlink" Target="http://www.google.co.in/imgres?imgurl=http://i298.photobucket.com/albums/mm257/hailoutside/DSC00051.jpg&amp;imgrefurl=http://www.diynot.com/forums/viewtopic.php?t=128673&amp;usg=__EAGFGoHptGrEuw_CFd2V8m-iXT0=&amp;h=480&amp;w=640&amp;sz=28&amp;hl=en&amp;start=14&amp;zoom=1&amp;tbnid=L7xEbGnSeqt5qM:&amp;tbnh=103&amp;tbnw=137&amp;ei=Pt18UqEsxoGtB5fSgdgO&amp;prev=/search?q=voltage+elcb&amp;hl=en-IN&amp;gbv=2&amp;tbm=isch&amp;itbs=1&amp;sa=X&amp;ved=0CEUQrQMwDQ" TargetMode="Externa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hyperlink" Target="http://www.google.co.in/imgres?imgurl=http://www.flameport.com/electric_museum/old_elcb/Voltage_ELCB_internal_diagram.png&amp;imgrefurl=http://www.flameport.com/electric_museum/old_elcb/index.cs4&amp;usg=__ZxMT4dbjcFJIosGW1mDmTjkPpLI=&amp;h=675&amp;w=594&amp;sz=34&amp;hl=en&amp;start=1&amp;zoom=1&amp;tbnid=ZS_UClBJOr_a0M:&amp;tbnh=138&amp;tbnw=121&amp;ei=3st8UqO1C82prAf2yIDABA&amp;prev=/images?q=voltage+operated+earth+leakage+circuit+breaker&amp;um=1&amp;hl=en&amp;gbv=2&amp;tbm=isch&amp;um=1&amp;itbs=1&amp;sa=X&amp;ved=0CCsQrQMwAA" TargetMode="External"/><Relationship Id="rId4" Type="http://schemas.microsoft.com/office/2007/relationships/hdphoto" Target="../media/hdphoto8.wdp"/></Relationships>
</file>

<file path=ppt/slides/_rels/slide13.xml.rels><?xml version="1.0" encoding="UTF-8" standalone="yes"?>
<Relationships xmlns="http://schemas.openxmlformats.org/package/2006/relationships"><Relationship Id="rId3" Type="http://schemas.openxmlformats.org/officeDocument/2006/relationships/image" Target="../media/image35.gif"/><Relationship Id="rId7" Type="http://schemas.openxmlformats.org/officeDocument/2006/relationships/image" Target="../media/image37.jpeg"/><Relationship Id="rId2" Type="http://schemas.openxmlformats.org/officeDocument/2006/relationships/hyperlink" Target="http://en.wikipedia.org/wiki/File:Fi-rele2.gif" TargetMode="External"/><Relationship Id="rId1" Type="http://schemas.openxmlformats.org/officeDocument/2006/relationships/slideLayout" Target="../slideLayouts/slideLayout7.xml"/><Relationship Id="rId6" Type="http://schemas.openxmlformats.org/officeDocument/2006/relationships/hyperlink" Target="http://www.google.co.in/imgres?imgurl=http://i01.i.aliimg.com/wsphoto/v0/951686635/DZ158LE-100-4P100A-high-power-superpower-Four-pole-font-b-circuit-b-font-protection-earth-leakage.jpg&amp;imgrefurl=http://www.aliexpress.com/cp/compare-residual-current-circuit-breaker-elcb.html&amp;usg=__0SFvL6lwqDg_oNhQc-WiK2S0xeg=&amp;h=1000&amp;w=1000&amp;sz=222&amp;hl=en&amp;start=17&amp;zoom=1&amp;tbnid=QxLio6V4i1COmM:&amp;tbnh=149&amp;tbnw=149&amp;ei=At98UpvMCcWQrQeSwoCICw&amp;prev=/search?q=current+elcb&amp;hl=en-IN&amp;gbv=2&amp;tbm=isch&amp;itbs=1&amp;sa=X&amp;ved=0CEsQrQMwEA" TargetMode="External"/><Relationship Id="rId5" Type="http://schemas.openxmlformats.org/officeDocument/2006/relationships/image" Target="../media/image36.jpeg"/><Relationship Id="rId4" Type="http://schemas.openxmlformats.org/officeDocument/2006/relationships/hyperlink" Target="http://www.google.co.in/imgres?imgurl=http://image.made-in-china.com/2f0j00hBgTpOnMfWqC/RCCB-Elcb-Residual-Current-Circuit-Breaker-Earth-Leakage-Circuit-Breaker-RC-Series.jpg&amp;imgrefurl=http://shanghaiante.en.made-in-china.com/product/HoYmpsCMADVb/China-RCCB-Elcb-Residual-Current-Circuit-Breaker-Earth-Leakage-Circuit-Breaker-RC-Series.html&amp;usg=__8M1FIDhO-tjmjN_cd3Mi2zxvtLo=&amp;h=428&amp;w=674&amp;sz=38&amp;hl=en&amp;start=5&amp;zoom=1&amp;tbnid=CsTshV09JmOcHM:&amp;tbnh=88&amp;tbnw=138&amp;ei=At98UpvMCcWQrQeSwoCICw&amp;prev=/search?q=current+elcb&amp;hl=en-IN&amp;gbv=2&amp;tbm=isch&amp;itbs=1&amp;sa=X&amp;ved=0CDMQrQMwBA"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8.jpeg"/><Relationship Id="rId7" Type="http://schemas.openxmlformats.org/officeDocument/2006/relationships/hyperlink" Target="http://www.google.co.in/imgres?imgurl=http://p.globalsources.com/IMAGES/PDT/B0310793807/ELCB.jpg&amp;imgrefurl=http://www.globalsources.com/gsol/I/Circuit-breaker/p/sm/1009266945.htm&amp;usg=__Unph6GljLRp3PVMDAGvglOXE40g=&amp;h=360&amp;w=360&amp;sz=24&amp;hl=en&amp;start=20&amp;zoom=1&amp;tbnid=9kxNjSQgTGjSiM:&amp;tbnh=121&amp;tbnw=121&amp;ei=dwh_UtmRGc-qrAf2hYHIAg&amp;prev=/images?q=elcb+advantages&amp;hl=en-IN&amp;gbv=2&amp;tbm=isch&amp;itbs=1&amp;sa=X&amp;ved=0CFEQrQMwEw" TargetMode="External"/><Relationship Id="rId2" Type="http://schemas.openxmlformats.org/officeDocument/2006/relationships/hyperlink" Target="http://www.google.co.in/imgres?imgurl=http://i01.i.aliimg.com/photo/v0/376578727/new_type_MCB_and_ELCB_earth_leakage.jpg&amp;imgrefurl=http://markari.en.alibaba.com/product/376578727-209918956/new_type_MCB_and_ELCB_earth_leakage.html&amp;usg=__AkBL03qZL-ptsXYJC7sBEnl-JHA=&amp;h=800&amp;w=667&amp;sz=65&amp;hl=en&amp;start=3&amp;zoom=1&amp;tbnid=n3gKwcR7FGREpM:&amp;tbnh=143&amp;tbnw=119&amp;ei=JQd_UqeKG4KIrQfA3YDwDg&amp;prev=/images?q=elcb&amp;sa=X&amp;hl=en-IN&amp;gbv=2&amp;tbm=isch&amp;itbs=1&amp;sa=X&amp;ved=0CC8QrQMwAg" TargetMode="Externa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hyperlink" Target="http://www.google.co.in/imgres?imgurl=http://p.globalsources.com/IMAGES/PDT/B1049330490/RCD-RCCB-ELCB-Circuit-Breaker.jpg&amp;imgrefurl=http://cnrena.manufacturer.globalsources.com/si/6008844711468/pdtl/Circuit-breaker/1049330490/RCD-RCCB-ELCB-Circuit-Breaker.htm&amp;usg=__1w7-drIQpJ0IzGpaCEteAITPfXo=&amp;h=360&amp;w=360&amp;sz=16&amp;hl=en&amp;start=9&amp;zoom=1&amp;tbnid=vWYgRjN1syMcdM:&amp;tbnh=121&amp;tbnw=121&amp;ei=dwh_UtmRGc-qrAf2hYHIAg&amp;prev=/images?q=elcb+advantages&amp;hl=en-IN&amp;gbv=2&amp;tbm=isch&amp;itbs=1&amp;sa=X&amp;ved=0CDsQrQMwCA" TargetMode="External"/><Relationship Id="rId4" Type="http://schemas.microsoft.com/office/2007/relationships/hdphoto" Target="../media/hdphoto9.wdp"/></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3.jpeg"/><Relationship Id="rId2" Type="http://schemas.openxmlformats.org/officeDocument/2006/relationships/hyperlink" Target="http://www.google.co.in/imgres?imgurl=http://www.mmexports.com/images/ELCB/MCB.gif&amp;imgrefurl=http://www.mmexports.com/electricals_access.php?pid=114&amp;usg=__BqAytHfuh_ZLfeMohEWUyT8IYqU=&amp;h=827&amp;w=458&amp;sz=153&amp;hl=en&amp;start=1&amp;zoom=1&amp;tbnid=B65rYXl3AcYVfM:&amp;tbnh=144&amp;tbnw=80&amp;ei=kuB8Us0MhZCuB-zsgNAL&amp;prev=/search?q=mcb&amp;hl=en-IN&amp;gbv=2&amp;tbm=isch&amp;itbs=1&amp;sa=X&amp;ved=0CCsQrQMwAA" TargetMode="External"/><Relationship Id="rId1" Type="http://schemas.openxmlformats.org/officeDocument/2006/relationships/slideLayout" Target="../slideLayouts/slideLayout7.xml"/><Relationship Id="rId6" Type="http://schemas.openxmlformats.org/officeDocument/2006/relationships/hyperlink" Target="http://www.google.co.in/imgres?imgurl=http://www.ad-promotion-gift.com/upimage/138/41561/miniature-circuit-breaker-mcb-603.jpg&amp;imgrefurl=http://www.ad-promotion-gift.com/wholesale-gift/138/4156/breaker-protector_173.html&amp;usg=__hGS58dqnqpSPnAvGNCIzYw51gkw=&amp;h=1928&amp;w=1298&amp;sz=90&amp;hl=en&amp;start=4&amp;zoom=1&amp;tbnid=aHv_82GG4cQWyM:&amp;tbnh=150&amp;tbnw=101&amp;ei=kuB8Us0MhZCuB-zsgNAL&amp;prev=/search?q=mcb&amp;hl=en-IN&amp;gbv=2&amp;tbm=isch&amp;itbs=1&amp;sa=X&amp;ved=0CDEQrQMwAw" TargetMode="External"/><Relationship Id="rId5" Type="http://schemas.openxmlformats.org/officeDocument/2006/relationships/image" Target="../media/image42.jpeg"/><Relationship Id="rId4" Type="http://schemas.openxmlformats.org/officeDocument/2006/relationships/hyperlink" Target="http://www.google.co.in/imgres?imgurl=http://guptaenterprisesindia.com/products/Miniature_Circuit_Breaker_MCB.jpg&amp;imgrefurl=http://guptaenterprisesindia.com/mcb.aspx&amp;usg=__2sLpiLafoaOBZQJ4IATEhgv30lY=&amp;h=885&amp;w=1024&amp;sz=62&amp;hl=en&amp;start=5&amp;zoom=1&amp;tbnid=1SMBkdmzXNhQ2M:&amp;tbnh=130&amp;tbnw=150&amp;ei=kuB8Us0MhZCuB-zsgNAL&amp;prev=/search?q=mcb&amp;hl=en-IN&amp;gbv=2&amp;tbm=isch&amp;itbs=1&amp;sa=X&amp;ved=0CDMQrQMwB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electrical4u.com/miniature-circuit-breaker-or-mcb/mcb/" TargetMode="External"/><Relationship Id="rId1" Type="http://schemas.openxmlformats.org/officeDocument/2006/relationships/slideLayout" Target="../slideLayouts/slideLayout7.xml"/><Relationship Id="rId5" Type="http://schemas.openxmlformats.org/officeDocument/2006/relationships/image" Target="../media/image45.jpeg"/><Relationship Id="rId4" Type="http://schemas.microsoft.com/office/2007/relationships/hdphoto" Target="../media/hdphoto10.wdp"/></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google.co.in/imgres?imgurl=http://www.bonega.cz/images/elektro/jistice/pep/pep_prisl2.jpg&amp;imgrefurl=http://www.bonega.cz/en/circuit_protection/pep_mcb_price.htm&amp;usg=__g86D9g6gcHWeGsZ3NWSfZBGmEfs=&amp;h=150&amp;w=200&amp;sz=18&amp;hl=en&amp;start=7&amp;zoom=1&amp;tbnid=eDaOf99wcp5apM:&amp;tbnh=78&amp;tbnw=104&amp;ei=DAp_UvS0F4PqrAeb0IC4Bg&amp;prev=/images?q=Mcb+advantages&amp;hl=en-IN&amp;gbv=2&amp;tbm=isch&amp;itbs=1&amp;sa=X&amp;ved=0CDcQrQMwBg" TargetMode="Externa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hyperlink" Target="http://www.google.co.in/imgres?imgurl=http://img.diytrade.com/cdimg/989869/10178144/0/1250817071/Mini_Circuit_Breaker_mcb_L7.jpg&amp;imgrefurl=http://circuit_breaker.china-direct-buy.com/v/4/product_detail/5795038/Mini_Circuit_Breaker_mcb_L7.html&amp;usg=__Nz8FTXMOglHbxbYd70w0TaDxaGs=&amp;h=794&amp;w=1024&amp;sz=83&amp;hl=en&amp;start=6&amp;zoom=1&amp;tbnid=-IfaSPjNY_W49M:&amp;tbnh=116&amp;tbnw=150&amp;ei=6wp_UoD9GYm_rgfxz4HoAw&amp;prev=/images?q=Mcb&amp;hl=en-IN&amp;gbv=2&amp;tbm=isch&amp;itbs=1&amp;sa=X&amp;ved=0CDUQrQMwBQ" TargetMode="External"/><Relationship Id="rId4" Type="http://schemas.microsoft.com/office/2007/relationships/hdphoto" Target="../media/hdphoto11.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54.gif"/><Relationship Id="rId3" Type="http://schemas.openxmlformats.org/officeDocument/2006/relationships/image" Target="../media/image49.gif"/><Relationship Id="rId7" Type="http://schemas.openxmlformats.org/officeDocument/2006/relationships/image" Target="../media/image53.gif"/><Relationship Id="rId2" Type="http://schemas.openxmlformats.org/officeDocument/2006/relationships/image" Target="../media/image48.gif"/><Relationship Id="rId1" Type="http://schemas.openxmlformats.org/officeDocument/2006/relationships/slideLayout" Target="../slideLayouts/slideLayout7.xml"/><Relationship Id="rId6" Type="http://schemas.openxmlformats.org/officeDocument/2006/relationships/image" Target="../media/image52.gif"/><Relationship Id="rId5" Type="http://schemas.openxmlformats.org/officeDocument/2006/relationships/image" Target="../media/image51.gif"/><Relationship Id="rId4" Type="http://schemas.openxmlformats.org/officeDocument/2006/relationships/image" Target="../media/image50.gi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13" Type="http://schemas.microsoft.com/office/2007/relationships/diagramDrawing" Target="../diagrams/drawing2.xml"/><Relationship Id="rId3" Type="http://schemas.openxmlformats.org/officeDocument/2006/relationships/diagramData" Target="../diagrams/data2.xml"/><Relationship Id="rId7" Type="http://schemas.openxmlformats.org/officeDocument/2006/relationships/diagramData" Target="../diagrams/data3.xml"/><Relationship Id="rId12"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image" Target="../media/image4.jpeg"/><Relationship Id="rId5" Type="http://schemas.openxmlformats.org/officeDocument/2006/relationships/diagramQuickStyle" Target="../diagrams/quickStyle2.xml"/><Relationship Id="rId10" Type="http://schemas.openxmlformats.org/officeDocument/2006/relationships/diagramColors" Target="../diagrams/colors3.xml"/><Relationship Id="rId4" Type="http://schemas.openxmlformats.org/officeDocument/2006/relationships/diagramLayout" Target="../diagrams/layout2.xml"/><Relationship Id="rId9" Type="http://schemas.openxmlformats.org/officeDocument/2006/relationships/diagramQuickStyle" Target="../diagrams/quickStyle3.xml"/><Relationship Id="rId14" Type="http://schemas.microsoft.com/office/2007/relationships/diagramDrawing" Target="../diagrams/drawing3.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6.jpeg"/><Relationship Id="rId7" Type="http://schemas.openxmlformats.org/officeDocument/2006/relationships/hyperlink" Target="http://www.google.co.in/imgres?imgurl=http://tekstovi-pesama.com/g_img2/0/f/156727/fuse-1.jpg&amp;imgrefurl=http://tekstovi-pesama.com/fuse/0/156727/&amp;usg=__VxZr-uldRB6z0nyG9Cf34_Ro5fw=&amp;h=640&amp;w=640&amp;sz=257&amp;hl=en&amp;start=4&amp;zoom=1&amp;tbnid=6ZvvO4XcUbLTzM:&amp;tbnh=137&amp;tbnw=137&amp;ei=G8Z5Ut7sA8ujrQf15oHgAQ&amp;prev=/search?q=fuse&amp;um=1&amp;sa=N&amp;hl=en&amp;gbv=2&amp;tbm=isch&amp;um=1&amp;itbs=1&amp;sa=X&amp;ved=0CDEQrQMwAw" TargetMode="External"/><Relationship Id="rId2" Type="http://schemas.openxmlformats.org/officeDocument/2006/relationships/hyperlink" Target="http://www.google.co.in/imgres?imgurl=http://skyelectrical.co.uk/wp-content/uploads/2013/08/Fuse-Pic.jpg&amp;imgrefurl=http://skyelectrical.co.uk/uncategorized/how-to-replace-and-fix-a-fuse/&amp;usg=__4sgn861JHP6-3Od39-bQFsEtyaY=&amp;h=468&amp;w=538&amp;sz=24&amp;hl=en&amp;start=15&amp;zoom=1&amp;tbnid=9d64eCKakTX_CM:&amp;tbnh=115&amp;tbnw=132&amp;ei=G8Z5Ut7sA8ujrQf15oHgAQ&amp;prev=/search?q=fuse&amp;um=1&amp;sa=N&amp;hl=en&amp;gbv=2&amp;tbm=isch&amp;um=1&amp;itbs=1&amp;sa=X&amp;ved=0CEcQrQMwDg" TargetMode="Externa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hyperlink" Target="http://www.google.co.in/imgres?imgurl=http://www.makerfairedublin.com/wp-content/uploads/2012/11/fuse-redangle.jpg&amp;imgrefurl=http://www.makerfairedublin.com/future-of-making-join-the-conversation/fuse-redangle/&amp;usg=__q4crGz5W52GmbFBBTxianCsJ9Qs=&amp;h=758&amp;w=966&amp;sz=156&amp;hl=en&amp;start=2&amp;zoom=1&amp;tbnid=z1aQq36Egayh1M:&amp;tbnh=116&amp;tbnw=148&amp;ei=G8Z5Ut7sA8ujrQf15oHgAQ&amp;prev=/search?q=fuse&amp;um=1&amp;sa=N&amp;hl=en&amp;gbv=2&amp;tbm=isch&amp;um=1&amp;itbs=1&amp;sa=X&amp;ved=0CC0QrQMwAQ" TargetMode="External"/><Relationship Id="rId10" Type="http://schemas.openxmlformats.org/officeDocument/2006/relationships/image" Target="../media/image9.jpeg"/><Relationship Id="rId4" Type="http://schemas.microsoft.com/office/2007/relationships/hdphoto" Target="../media/hdphoto2.wdp"/><Relationship Id="rId9" Type="http://schemas.openxmlformats.org/officeDocument/2006/relationships/hyperlink" Target="http://www.google.co.in/imgres?imgurl=http://1.imimg.com/data/9/H/MY-833179/glass-and-ceramic-fuses_250x250.jpg&amp;imgrefurl=http://dir.indiamart.com/impcat/ceramic-fuse.html&amp;usg=__fjWmlmYKTEizHzGRsD6n6pyRnNc=&amp;h=240&amp;w=240&amp;sz=13&amp;hl=en&amp;start=7&amp;zoom=1&amp;tbnid=DqSsTDnlqk8wQM:&amp;tbnh=110&amp;tbnw=110&amp;ei=mch5Us_7EcaPrQfGyYCICw&amp;prev=/search?q=ceramic+fuse&amp;um=1&amp;sa=X&amp;hl=en&amp;gbv=2&amp;tbm=isch&amp;um=1&amp;itbs=1&amp;sa=X&amp;ved=0CDcQrQMwB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hyperlink" Target="http://www.google.co.in/imgres?imgurl=http://www.relemacindia.com/images/kit-kat-100.jpg&amp;imgrefurl=http://www.relemacindia.com/kit-kat-fuses.html&amp;usg=__2LOABQ_yNBapniCROD391Pe1xhc=&amp;h=160&amp;w=175&amp;sz=5&amp;hl=en&amp;start=14&amp;zoom=1&amp;tbnid=fgmpnmW2PAePJM:&amp;tbnh=91&amp;tbnw=100&amp;ei=wL18UqLpNMOzrge9p4C4AQ&amp;prev=/images?q=rewireable+fuse&amp;um=1&amp;hl=en&amp;gbv=2&amp;tbm=isch&amp;um=1&amp;itbs=1&amp;sa=X&amp;ved=0CEUQrQMwDQ" TargetMode="External"/><Relationship Id="rId3" Type="http://schemas.openxmlformats.org/officeDocument/2006/relationships/image" Target="../media/image11.png"/><Relationship Id="rId7" Type="http://schemas.openxmlformats.org/officeDocument/2006/relationships/diagramQuickStyle" Target="../diagrams/quickStyle4.xml"/><Relationship Id="rId12" Type="http://schemas.openxmlformats.org/officeDocument/2006/relationships/image" Target="../media/image13.jpeg"/><Relationship Id="rId2" Type="http://schemas.openxmlformats.org/officeDocument/2006/relationships/hyperlink" Target="http://www.google.co.in/imgres?imgurl=http://img.directindustry.com/images_di/photo-g/high-voltage-fuses-67436-2371683.jpg&amp;imgrefurl=http://www.directindustry.com/prod/southern-states-llc/high-voltage-fuses-67436-662979.html&amp;usg=__5vlBkwopw0zh2RY4ybl-rgOU8Dk=&amp;h=688&amp;w=600&amp;sz=54&amp;hl=en&amp;start=9&amp;zoom=1&amp;tbnid=oM4syyEZiDwkIM:&amp;tbnh=139&amp;tbnw=121&amp;ei=u7x8UrWbJ8e3rgfhmYDwCA&amp;prev=/images?q=high+voltage+fuse&amp;um=1&amp;hl=en&amp;gbv=2&amp;tbm=isch&amp;um=1&amp;itbs=1&amp;sa=X&amp;ved=0CDsQrQMwCA" TargetMode="External"/><Relationship Id="rId1" Type="http://schemas.openxmlformats.org/officeDocument/2006/relationships/slideLayout" Target="../slideLayouts/slideLayout7.xml"/><Relationship Id="rId6" Type="http://schemas.openxmlformats.org/officeDocument/2006/relationships/diagramLayout" Target="../diagrams/layout4.xml"/><Relationship Id="rId11" Type="http://schemas.openxmlformats.org/officeDocument/2006/relationships/hyperlink" Target="http://www.google.co.in/imgres?imgurl=http://www.fusetek.com/member_images/cacb1.jpg&amp;imgrefurl=http://www.fusetek.com/showonecat.cfm?SELECTEDMID=3&amp;selectedscatid=101&amp;usg=__ArYAyngTiegPDGPExIvGTGHPXnQ=&amp;h=548&amp;w=376&amp;sz=94&amp;hl=en&amp;start=2&amp;zoom=1&amp;tbnid=qAURTzFoJn6vXM:&amp;tbnh=133&amp;tbnw=91&amp;ei=cr18Us_5KMejrQe0-oCwDw&amp;prev=/images?q=low+voltage+fuse&amp;um=1&amp;hl=en&amp;gbv=2&amp;tbm=isch&amp;um=1&amp;itbs=1&amp;sa=X&amp;ved=0CC0QrQMwAQ" TargetMode="External"/><Relationship Id="rId5" Type="http://schemas.openxmlformats.org/officeDocument/2006/relationships/diagramData" Target="../diagrams/data4.xml"/><Relationship Id="rId15" Type="http://schemas.microsoft.com/office/2007/relationships/diagramDrawing" Target="../diagrams/drawing4.xml"/><Relationship Id="rId10" Type="http://schemas.openxmlformats.org/officeDocument/2006/relationships/image" Target="../media/image12.jpeg"/><Relationship Id="rId4" Type="http://schemas.microsoft.com/office/2007/relationships/hdphoto" Target="../media/hdphoto3.wdp"/><Relationship Id="rId9" Type="http://schemas.openxmlformats.org/officeDocument/2006/relationships/hyperlink" Target="http://www.google.co.in/imgres?imgurl=http://www.asia.ru/images/target/photo/51522471/High_Voltage_Fuse.jpg&amp;imgrefurl=http://www.asia.ru/en/ProductInfo/624556.html&amp;usg=__qCjFYJXB8lb8VgxaKiP52esE8Uc=&amp;h=360&amp;w=360&amp;sz=19&amp;hl=en&amp;start=15&amp;zoom=1&amp;tbnid=2qcz8HVHp6w6vM:&amp;tbnh=121&amp;tbnw=121&amp;ei=u7x8UrWbJ8e3rgfhmYDwCA&amp;prev=/images?q=high+voltage+fuse&amp;um=1&amp;hl=en&amp;gbv=2&amp;tbm=isch&amp;um=1&amp;itbs=1&amp;sa=X&amp;ved=0CEcQrQMwDg" TargetMode="External"/><Relationship Id="rId1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5.jpeg"/><Relationship Id="rId7" Type="http://schemas.openxmlformats.org/officeDocument/2006/relationships/hyperlink" Target="http://www.google.co.in/imgres?imgurl=http://www.kewelectricals.com/Images/fuseunits1.gif&amp;imgrefurl=http://www.kewelectricals.com/fuseunit.htm&amp;usg=__2l6yb52SpHc-r4PT5A5T_D5Fx_o=&amp;h=258&amp;w=260&amp;sz=22&amp;hl=en&amp;start=3&amp;zoom=1&amp;tbnid=UlApk0ksHYguZM:&amp;tbnh=111&amp;tbnw=112&amp;ei=EMN8UsXGCYWIrQeMt4CwCQ&amp;prev=/images?q=rewireable+fuse&amp;um=1&amp;hl=en&amp;gbv=2&amp;tbm=isch&amp;um=1&amp;itbs=1&amp;sa=X&amp;ved=0CC8QrQMwAg" TargetMode="External"/><Relationship Id="rId2" Type="http://schemas.openxmlformats.org/officeDocument/2006/relationships/hyperlink" Target="http://www.google.co.in/imgres?imgurl=http://www.kewelectricals.com/Images/fuseholders1.gif&amp;imgrefurl=http://www.kewelectricals.com/fuseholdres.htm&amp;usg=__WF4QX8CPdSgSn47KjmhNMsZpPwo=&amp;h=258&amp;w=260&amp;sz=25&amp;hl=en&amp;start=38&amp;zoom=1&amp;tbnid=6l_Nh3-DvSfkfM:&amp;tbnh=111&amp;tbnw=112&amp;ei=L8N8UvXIDI2zrAedpIDoAw&amp;prev=/images?q=rewireable+fuse&amp;start=20&amp;um=1&amp;sa=N&amp;hl=en&amp;gbv=2&amp;tbm=isch&amp;um=1&amp;itbs=1&amp;sa=X&amp;ved=0CE0QrQMwETgU" TargetMode="Externa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hyperlink" Target="http://www.google.co.in/imgres?imgurl=http://www.aboutelectricity.co.uk/images/photoalbum/mem-rewireable-fuseholders_t2.jpg&amp;imgrefurl=http://www.aboutelectricity.co.uk/photogallery.php?photo_id=51&amp;usg=__ZlIf_-b624JSxfheil9_zFiMO7E=&amp;h=277&amp;w=400&amp;sz=25&amp;hl=en&amp;start=5&amp;zoom=1&amp;tbnid=_v8rBTY9UViznM:&amp;tbnh=86&amp;tbnw=124&amp;ei=EMN8UsXGCYWIrQeMt4CwCQ&amp;prev=/images?q=rewireable+fuse&amp;um=1&amp;hl=en&amp;gbv=2&amp;tbm=isch&amp;um=1&amp;itbs=1&amp;sa=X&amp;ved=0CDMQrQMwBA" TargetMode="Externa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8" Type="http://schemas.openxmlformats.org/officeDocument/2006/relationships/hyperlink" Target="http://en.wikipedia.org/wiki/File:Electrical_fuses,_blade_type.svg" TargetMode="External"/><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hyperlink" Target="http://www.google.co.in/imgres?imgurl=http://www.discount-electrical.co.uk/shopimages/products/normal/fuses/Bussmann/BUSS_4d27.jpg&amp;imgrefurl=http://www.discount-electrical.co.uk/product.php/1029239/bussmann-type-d-iec269-brown-time-delay-industrial-hrc-fuse-link-4-amps-500v-ac&amp;usg=__yYeImd0LIRwmRL0tE7TLRIBQQb0=&amp;h=250&amp;w=250&amp;sz=42&amp;hl=en&amp;start=19&amp;zoom=1&amp;tbnid=OUiQBZBTRzZ_KM:&amp;tbnh=111&amp;tbnw=111&amp;ei=5sR8UsTFHYeNrgejsoHICw&amp;prev=/images?q=d+type+fuse&amp;um=1&amp;hl=en&amp;gbv=2&amp;tbm=isch&amp;um=1&amp;itbs=1&amp;sa=X&amp;ved=0CE8QrQMwEg" TargetMode="External"/><Relationship Id="rId1" Type="http://schemas.openxmlformats.org/officeDocument/2006/relationships/slideLayout" Target="../slideLayouts/slideLayout7.xml"/><Relationship Id="rId6" Type="http://schemas.openxmlformats.org/officeDocument/2006/relationships/hyperlink" Target="http://www.google.co.in/imgres?imgurl=http://www.ck-supplies.com/uploads/ImageRoot/detail/4000/HqTHz1d0.jpg&amp;imgrefurl=http://www.ck-supplies.com/index.php?catID=210&amp;prodID=4287&amp;usg=__dbTb6mngTq2p1N-em3yPTKZHZng=&amp;h=368&amp;w=368&amp;sz=7&amp;hl=en&amp;start=11&amp;zoom=1&amp;tbnid=F-wuyg1nvPOJsM:&amp;tbnh=122&amp;tbnw=122&amp;ei=Z8V8UpS8D9CtrAeqkoHQDQ&amp;prev=/images?q=bolted+type+HRC+fuse&amp;um=1&amp;hl=en&amp;gbv=2&amp;tbm=isch&amp;um=1&amp;itbs=1&amp;sa=X&amp;ved=0CD8QrQMwCg" TargetMode="External"/><Relationship Id="rId5" Type="http://schemas.openxmlformats.org/officeDocument/2006/relationships/image" Target="../media/image19.jpeg"/><Relationship Id="rId10" Type="http://schemas.openxmlformats.org/officeDocument/2006/relationships/image" Target="../media/image22.jpeg"/><Relationship Id="rId4" Type="http://schemas.openxmlformats.org/officeDocument/2006/relationships/hyperlink" Target="http://www.google.co.in/imgres?imgurl=http://image.made-in-china.com/2f0j00njLQHWgsrhqm/Nh00-NT00-Fuse-Link-Square-Type-Fuse-Little-Fuse.jpg&amp;imgrefurl=http://www.made-in-china.com/showroom/nbcalon/product-detailmKdxTcGyhAks/China-Nh00-NT00-Fuse-Link-Square-Type-Fuse-Little-Fuse.html&amp;usg=__SFdfb6-T901pKTDJuiXHTsDPP9k=&amp;h=500&amp;w=500&amp;sz=17&amp;hl=en&amp;start=11&amp;zoom=1&amp;tbnid=HNkdeB0uFu4LYM:&amp;tbnh=130&amp;tbnw=130&amp;ei=BsV8UoeRJ8j-rAfaooBw&amp;prev=/images?q=link+type+fuse&amp;um=1&amp;hl=en&amp;gbv=2&amp;tbm=isch&amp;um=1&amp;itbs=1&amp;sa=X&amp;ved=0CD8QrQMwCg" TargetMode="External"/><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3.jpeg"/><Relationship Id="rId7" Type="http://schemas.openxmlformats.org/officeDocument/2006/relationships/hyperlink" Target="http://www.google.co.in/imgres?imgurl=http://www.openelectrical.org/wiki/images/e/eb/High-Voltage-Fuse-for-Transformer-Protection-24KV-200A.jpg&amp;imgrefurl=http://www.openelectrical.org/wiki/index.php?title=Electrical_Fuse&amp;usg=__STEzmgbtMiR28eAbRp0g_V-qTsI=&amp;h=759&amp;w=800&amp;sz=98&amp;hl=en&amp;start=3&amp;zoom=1&amp;tbnid=oqN8hqkxUUonXM:&amp;tbnh=136&amp;tbnw=143&amp;ei=6sd8UsOyJoKlrQezu4DYBA&amp;prev=/images?q=high+voltage+fuse&amp;um=1&amp;hl=en&amp;gbv=2&amp;tbm=isch&amp;um=1&amp;itbs=1&amp;sa=X&amp;ved=0CC8QrQMwAg" TargetMode="External"/><Relationship Id="rId2" Type="http://schemas.openxmlformats.org/officeDocument/2006/relationships/hyperlink" Target="http://en.wikipedia.org/wiki/File:Blown_Fuse_Cutout_640.jpg" TargetMode="Externa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hyperlink" Target="http://www.google.co.in/imgres?imgurl=http://www.asia.ru/images/target/photo/51522471/High_Voltage_Fuse.jpg&amp;imgrefurl=http://www.asia.ru/en/ProductInfo/624556.html&amp;usg=__qCjFYJXB8lb8VgxaKiP52esE8Uc=&amp;h=360&amp;w=360&amp;sz=19&amp;hl=en&amp;start=15&amp;zoom=1&amp;tbnid=2qcz8HVHp6w6vM:&amp;tbnh=121&amp;tbnw=121&amp;ei=6sd8UsOyJoKlrQezu4DYBA&amp;prev=/images?q=high+voltage+fuse&amp;um=1&amp;hl=en&amp;gbv=2&amp;tbm=isch&amp;um=1&amp;itbs=1&amp;sa=X&amp;ved=0CEcQrQMwDg" TargetMode="External"/><Relationship Id="rId10" Type="http://schemas.openxmlformats.org/officeDocument/2006/relationships/image" Target="../media/image25.jpeg"/><Relationship Id="rId4" Type="http://schemas.microsoft.com/office/2007/relationships/hdphoto" Target="../media/hdphoto5.wdp"/><Relationship Id="rId9" Type="http://schemas.openxmlformats.org/officeDocument/2006/relationships/hyperlink" Target="http://www.google.co.in/imgres?imgurl=http://image.made-in-china.com/2f0j00qBQagomyMFcn/SGS-Highly-Competitive-Outdoor-AC-High-Voltage-Dropout-Fuse-Cutout-PRW12-12-.jpg&amp;imgrefurl=http://guiding-electrics.en.made-in-china.com/product/fbMxcKFrAvWL/China-SGS-Highly-Competitive-Outdoor-AC-High-Voltage-Dropout-Fuse-Cutout-PRW12-12-.html&amp;usg=__jSSMGP9n1QT9ULsTuJSk07wFtFo=&amp;h=1555&amp;w=1037&amp;sz=122&amp;hl=en&amp;start=20&amp;zoom=1&amp;tbnid=YQKma1ea2MpJOM:&amp;tbnh=150&amp;tbnw=100&amp;ei=6sd8UsOyJoKlrQezu4DYBA&amp;prev=/images?q=high+voltage+fuse&amp;um=1&amp;hl=en&amp;gbv=2&amp;tbm=isch&amp;um=1&amp;itbs=1&amp;sa=X&amp;ved=0CFEQrQMwE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xmlns="">
                  <a14:imgLayer r:embed="rId4">
                    <a14:imgEffect>
                      <a14:artisticCement/>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0" y="0"/>
            <a:ext cx="9177867" cy="6909179"/>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14672378">
            <a:off x="2374234" y="2607668"/>
            <a:ext cx="1734571" cy="1693841"/>
          </a:xfrm>
          <a:prstGeom prst="rect">
            <a:avLst/>
          </a:prstGeom>
          <a:effectLst>
            <a:softEdge rad="635000"/>
          </a:effectLst>
        </p:spPr>
      </p:pic>
      <p:pic>
        <p:nvPicPr>
          <p:cNvPr id="5" name="Picture 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15635883">
            <a:off x="2601681" y="3409339"/>
            <a:ext cx="1734571" cy="1693841"/>
          </a:xfrm>
          <a:prstGeom prst="rect">
            <a:avLst/>
          </a:prstGeom>
          <a:effectLst>
            <a:softEdge rad="635000"/>
          </a:effectLst>
        </p:spPr>
      </p:pic>
      <p:pic>
        <p:nvPicPr>
          <p:cNvPr id="7" name="Pictur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4539278">
            <a:off x="5489620" y="852298"/>
            <a:ext cx="1734571" cy="1693841"/>
          </a:xfrm>
          <a:prstGeom prst="rect">
            <a:avLst/>
          </a:prstGeom>
          <a:effectLst>
            <a:softEdge rad="635000"/>
          </a:effectLst>
        </p:spPr>
      </p:pic>
      <p:pic>
        <p:nvPicPr>
          <p:cNvPr id="8" name="Picture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4442627">
            <a:off x="5472308" y="1451843"/>
            <a:ext cx="1734571" cy="1693841"/>
          </a:xfrm>
          <a:prstGeom prst="rect">
            <a:avLst/>
          </a:prstGeom>
          <a:effectLst>
            <a:softEdge rad="635000"/>
          </a:effectLst>
        </p:spPr>
      </p:pic>
      <p:sp>
        <p:nvSpPr>
          <p:cNvPr id="9" name="TextBox 8"/>
          <p:cNvSpPr txBox="1"/>
          <p:nvPr/>
        </p:nvSpPr>
        <p:spPr>
          <a:xfrm>
            <a:off x="-76200" y="304800"/>
            <a:ext cx="9355446" cy="769441"/>
          </a:xfrm>
          <a:prstGeom prst="rect">
            <a:avLst/>
          </a:prstGeom>
          <a:noFill/>
        </p:spPr>
        <p:txBody>
          <a:bodyPr wrap="none" rtlCol="0">
            <a:spAutoFit/>
          </a:bodyPr>
          <a:lstStyle/>
          <a:p>
            <a:pPr algn="ctr"/>
            <a:r>
              <a:rPr lang="en-US" sz="2200" dirty="0" err="1" smtClean="0">
                <a:solidFill>
                  <a:schemeClr val="bg1">
                    <a:lumMod val="95000"/>
                  </a:schemeClr>
                </a:solidFill>
                <a:latin typeface="Algerian" pitchFamily="82" charset="0"/>
              </a:rPr>
              <a:t>Vidhyadeep</a:t>
            </a:r>
            <a:r>
              <a:rPr lang="en-US" sz="2200" dirty="0" smtClean="0">
                <a:solidFill>
                  <a:schemeClr val="bg1">
                    <a:lumMod val="95000"/>
                  </a:schemeClr>
                </a:solidFill>
                <a:latin typeface="Algerian" pitchFamily="82" charset="0"/>
              </a:rPr>
              <a:t> Institute Of Management &amp; Technology, Anita, Kim</a:t>
            </a:r>
          </a:p>
          <a:p>
            <a:pPr algn="ctr"/>
            <a:r>
              <a:rPr lang="en-US" sz="2200" dirty="0" smtClean="0">
                <a:solidFill>
                  <a:schemeClr val="bg1">
                    <a:lumMod val="95000"/>
                  </a:schemeClr>
                </a:solidFill>
                <a:latin typeface="Algerian" pitchFamily="82" charset="0"/>
              </a:rPr>
              <a:t>Electronics &amp; Communication Department  </a:t>
            </a:r>
            <a:endParaRPr lang="en-US" sz="2200" dirty="0">
              <a:solidFill>
                <a:schemeClr val="bg1">
                  <a:lumMod val="95000"/>
                </a:schemeClr>
              </a:solidFill>
              <a:latin typeface="Algerian" pitchFamily="82" charset="0"/>
            </a:endParaRPr>
          </a:p>
        </p:txBody>
      </p:sp>
      <p:sp>
        <p:nvSpPr>
          <p:cNvPr id="11" name="TextBox 10"/>
          <p:cNvSpPr txBox="1"/>
          <p:nvPr/>
        </p:nvSpPr>
        <p:spPr>
          <a:xfrm>
            <a:off x="2057400" y="5943600"/>
            <a:ext cx="6841938" cy="584775"/>
          </a:xfrm>
          <a:prstGeom prst="rect">
            <a:avLst/>
          </a:prstGeom>
          <a:noFill/>
        </p:spPr>
        <p:txBody>
          <a:bodyPr wrap="none" rtlCol="0">
            <a:spAutoFit/>
          </a:bodyPr>
          <a:lstStyle/>
          <a:p>
            <a:r>
              <a:rPr lang="en-US" sz="3200" dirty="0" smtClean="0">
                <a:solidFill>
                  <a:schemeClr val="bg1"/>
                </a:solidFill>
                <a:latin typeface="Algerian" pitchFamily="82" charset="0"/>
              </a:rPr>
              <a:t>Guided by Mr. Vicky </a:t>
            </a:r>
            <a:r>
              <a:rPr lang="en-US" sz="3200" dirty="0" err="1" smtClean="0">
                <a:solidFill>
                  <a:schemeClr val="bg1"/>
                </a:solidFill>
                <a:latin typeface="Algerian" pitchFamily="82" charset="0"/>
              </a:rPr>
              <a:t>Paperwala</a:t>
            </a:r>
            <a:endParaRPr lang="en-US" sz="3200" dirty="0">
              <a:solidFill>
                <a:schemeClr val="bg1"/>
              </a:solidFill>
              <a:latin typeface="Algerian" pitchFamily="82" charset="0"/>
            </a:endParaRPr>
          </a:p>
        </p:txBody>
      </p:sp>
      <p:sp>
        <p:nvSpPr>
          <p:cNvPr id="10" name="Rectangle 9"/>
          <p:cNvSpPr/>
          <p:nvPr/>
        </p:nvSpPr>
        <p:spPr>
          <a:xfrm rot="20208473">
            <a:off x="1075037" y="3836053"/>
            <a:ext cx="8345554" cy="1754326"/>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lgerian" pitchFamily="82" charset="0"/>
              </a:rPr>
              <a:t>ELECTRICAL PROTECTIVE</a:t>
            </a:r>
            <a:endPar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lgerian" pitchFamily="82" charset="0"/>
            </a:endParaRPr>
          </a:p>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lgerian" pitchFamily="82" charset="0"/>
              </a:rPr>
              <a:t>DEVICE</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lgerian" pitchFamily="82" charset="0"/>
            </a:endParaRPr>
          </a:p>
        </p:txBody>
      </p:sp>
    </p:spTree>
    <p:extLst>
      <p:ext uri="{BB962C8B-B14F-4D97-AF65-F5344CB8AC3E}">
        <p14:creationId xmlns:p14="http://schemas.microsoft.com/office/powerpoint/2010/main" xmlns="" val="196968449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0.gstatic.com/images?q=tbn:ANd9GcTko06DcVY40rEVHcF44PoeUPSejHEEvhgO1fnv6v_qO15MAhND1D1hgQ">
            <a:hlinkClick r:id="rId2"/>
          </p:cNvPr>
          <p:cNvPicPr>
            <a:picLocks noChangeAspect="1" noChangeArrowheads="1"/>
          </p:cNvPicPr>
          <p:nvPr/>
        </p:nvPicPr>
        <p:blipFill>
          <a:blip r:embed="rId3">
            <a:extLst>
              <a:ext uri="{BEBA8EAE-BF5A-486C-A8C5-ECC9F3942E4B}">
                <a14:imgProps xmlns:a14="http://schemas.microsoft.com/office/drawing/2010/main" xmlns="">
                  <a14:imgLayer r:embed="rId4">
                    <a14:imgEffect>
                      <a14:sharpenSoften amount="-100000"/>
                    </a14:imgEffect>
                    <a14:imgEffect>
                      <a14:brightnessContrast bright="48000" contrast="-28000"/>
                    </a14:imgEffect>
                  </a14:imgLayer>
                </a14:imgProps>
              </a:ex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641328" y="33873"/>
            <a:ext cx="7861344" cy="2123658"/>
          </a:xfrm>
          <a:prstGeom prst="rect">
            <a:avLst/>
          </a:prstGeom>
          <a:noFill/>
        </p:spPr>
        <p:txBody>
          <a:bodyPr wrap="square" lIns="91440" tIns="45720" rIns="91440" bIns="45720">
            <a:spAutoFit/>
          </a:bodyPr>
          <a:lstStyle/>
          <a:p>
            <a:pPr algn="ctr"/>
            <a:r>
              <a:rPr lang="en-US" sz="66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Elephant" pitchFamily="18" charset="0"/>
              </a:rPr>
              <a:t>CIRCUIT BREAKER</a:t>
            </a:r>
            <a:endParaRPr lang="en-US" sz="66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Elephant" pitchFamily="18" charset="0"/>
            </a:endParaRPr>
          </a:p>
        </p:txBody>
      </p:sp>
      <p:sp>
        <p:nvSpPr>
          <p:cNvPr id="4" name="Rectangle 3"/>
          <p:cNvSpPr/>
          <p:nvPr/>
        </p:nvSpPr>
        <p:spPr>
          <a:xfrm>
            <a:off x="457200" y="4876800"/>
            <a:ext cx="4572000" cy="1477328"/>
          </a:xfrm>
          <a:prstGeom prst="rect">
            <a:avLst/>
          </a:prstGeom>
        </p:spPr>
        <p:txBody>
          <a:bodyPr>
            <a:spAutoFit/>
          </a:bodyPr>
          <a:lstStyle/>
          <a:p>
            <a:r>
              <a:rPr lang="en-US" dirty="0">
                <a:solidFill>
                  <a:srgbClr val="002060"/>
                </a:solidFill>
                <a:latin typeface="Albertus Extra Bold" pitchFamily="34" charset="0"/>
              </a:rPr>
              <a:t>A </a:t>
            </a:r>
            <a:r>
              <a:rPr lang="en-US" b="1" dirty="0">
                <a:solidFill>
                  <a:srgbClr val="002060"/>
                </a:solidFill>
                <a:latin typeface="Albertus Extra Bold" pitchFamily="34" charset="0"/>
              </a:rPr>
              <a:t>circuit breaker</a:t>
            </a:r>
            <a:r>
              <a:rPr lang="en-US" dirty="0">
                <a:solidFill>
                  <a:srgbClr val="002060"/>
                </a:solidFill>
                <a:latin typeface="Albertus Extra Bold" pitchFamily="34" charset="0"/>
              </a:rPr>
              <a:t> is a manually or automatically operated </a:t>
            </a:r>
            <a:r>
              <a:rPr lang="en-US" dirty="0" smtClean="0">
                <a:solidFill>
                  <a:srgbClr val="002060"/>
                </a:solidFill>
                <a:latin typeface="Albertus Extra Bold" pitchFamily="34" charset="0"/>
              </a:rPr>
              <a:t>electric switch designed </a:t>
            </a:r>
            <a:r>
              <a:rPr lang="en-US" dirty="0">
                <a:solidFill>
                  <a:srgbClr val="002060"/>
                </a:solidFill>
                <a:latin typeface="Albertus Extra Bold" pitchFamily="34" charset="0"/>
              </a:rPr>
              <a:t>to protect an electrical circuit from damage caused by </a:t>
            </a:r>
            <a:r>
              <a:rPr lang="en-US" dirty="0" smtClean="0">
                <a:solidFill>
                  <a:srgbClr val="002060"/>
                </a:solidFill>
                <a:latin typeface="Albertus Extra Bold" pitchFamily="34" charset="0"/>
              </a:rPr>
              <a:t>overload</a:t>
            </a:r>
            <a:r>
              <a:rPr lang="en-US" dirty="0">
                <a:solidFill>
                  <a:srgbClr val="002060"/>
                </a:solidFill>
                <a:latin typeface="Albertus Extra Bold" pitchFamily="34" charset="0"/>
              </a:rPr>
              <a:t> </a:t>
            </a:r>
            <a:r>
              <a:rPr lang="en-US" dirty="0" smtClean="0">
                <a:solidFill>
                  <a:srgbClr val="002060"/>
                </a:solidFill>
                <a:latin typeface="Albertus Extra Bold" pitchFamily="34" charset="0"/>
              </a:rPr>
              <a:t>or </a:t>
            </a:r>
            <a:r>
              <a:rPr lang="en-US" dirty="0">
                <a:solidFill>
                  <a:srgbClr val="002060"/>
                </a:solidFill>
                <a:latin typeface="Albertus Extra Bold" pitchFamily="34" charset="0"/>
              </a:rPr>
              <a:t>short </a:t>
            </a:r>
            <a:r>
              <a:rPr lang="en-US" dirty="0" smtClean="0">
                <a:solidFill>
                  <a:srgbClr val="002060"/>
                </a:solidFill>
                <a:latin typeface="Albertus Extra Bold" pitchFamily="34" charset="0"/>
              </a:rPr>
              <a:t>circuit.</a:t>
            </a:r>
            <a:endParaRPr lang="en-US" dirty="0">
              <a:solidFill>
                <a:srgbClr val="002060"/>
              </a:solidFill>
              <a:latin typeface="Albertus Extra Bold" pitchFamily="34" charset="0"/>
            </a:endParaRPr>
          </a:p>
        </p:txBody>
      </p:sp>
      <p:pic>
        <p:nvPicPr>
          <p:cNvPr id="6148" name="Picture 4" descr="http://t2.gstatic.com/images?q=tbn:ANd9GcRvHgxp279dwMqkl0FRaHY9Du4V__Dr_5h7PB-zwY1ws9yErjhEA6SacEg">
            <a:hlinkClick r:id="rId5"/>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867400" y="2514600"/>
            <a:ext cx="2819400" cy="3429000"/>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http://t2.gstatic.com/images?q=tbn:ANd9GcRx8WIH1-JJrQqIrpBH_i0L9G5dLbMN9Xi273DEU1CeYz3i0OYNsFOUPkHt">
            <a:hlinkClick r:id="rId7"/>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81000" y="2514600"/>
            <a:ext cx="1676400" cy="2057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32213020"/>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t0.gstatic.com/images?q=tbn:ANd9GcSoKz2zZXeKrge5zFrDXKmiMqhjRVJ_dT6KdSgNYUDUTC2uuRgAtAsD4wfS">
            <a:hlinkClick r:id="rId2"/>
          </p:cNvPr>
          <p:cNvPicPr>
            <a:picLocks noChangeAspect="1" noChangeArrowheads="1"/>
          </p:cNvPicPr>
          <p:nvPr/>
        </p:nvPicPr>
        <p:blipFill rotWithShape="1">
          <a:blip r:embed="rId3">
            <a:extLst>
              <a:ext uri="{BEBA8EAE-BF5A-486C-A8C5-ECC9F3942E4B}">
                <a14:imgProps xmlns:a14="http://schemas.microsoft.com/office/drawing/2010/main" xmlns="">
                  <a14:imgLayer r:embed="rId4">
                    <a14:imgEffect>
                      <a14:colorTemperature colorTemp="11500"/>
                    </a14:imgEffect>
                    <a14:imgEffect>
                      <a14:brightnessContrast bright="29000" contrast="-28000"/>
                    </a14:imgEffect>
                  </a14:imgLayer>
                </a14:imgProps>
              </a:ext>
              <a:ext uri="{28A0092B-C50C-407E-A947-70E740481C1C}">
                <a14:useLocalDpi xmlns:a14="http://schemas.microsoft.com/office/drawing/2010/main" xmlns="" val="0"/>
              </a:ext>
            </a:extLst>
          </a:blip>
          <a:srcRect l="27485" r="27919" b="16083"/>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2667000" y="152400"/>
            <a:ext cx="3312125" cy="923330"/>
          </a:xfrm>
          <a:prstGeom prst="rect">
            <a:avLst/>
          </a:prstGeom>
          <a:noFill/>
        </p:spPr>
        <p:txBody>
          <a:bodyPr wrap="none" lIns="91440" tIns="45720" rIns="91440" bIns="45720">
            <a:spAutoFit/>
          </a:bodyPr>
          <a:lstStyle/>
          <a:p>
            <a:pPr algn="ctr"/>
            <a:r>
              <a:rPr lang="en-US" sz="54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oudy Stout" pitchFamily="18" charset="0"/>
              </a:rPr>
              <a:t>ELCB</a:t>
            </a:r>
            <a:endParaRPr lang="en-US" sz="54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oudy Stout" pitchFamily="18" charset="0"/>
            </a:endParaRPr>
          </a:p>
        </p:txBody>
      </p:sp>
      <p:sp>
        <p:nvSpPr>
          <p:cNvPr id="4" name="Rectangle 3"/>
          <p:cNvSpPr/>
          <p:nvPr/>
        </p:nvSpPr>
        <p:spPr>
          <a:xfrm>
            <a:off x="381000" y="1227267"/>
            <a:ext cx="4572000" cy="923330"/>
          </a:xfrm>
          <a:prstGeom prst="rect">
            <a:avLst/>
          </a:prstGeom>
        </p:spPr>
        <p:txBody>
          <a:bodyPr>
            <a:spAutoFit/>
          </a:bodyPr>
          <a:lstStyle/>
          <a:p>
            <a:r>
              <a:rPr lang="en-US" b="1" dirty="0" smtClean="0">
                <a:latin typeface="Lucida Fax" pitchFamily="18" charset="0"/>
              </a:rPr>
              <a:t>A safety </a:t>
            </a:r>
            <a:r>
              <a:rPr lang="en-US" b="1" dirty="0">
                <a:latin typeface="Lucida Fax" pitchFamily="18" charset="0"/>
              </a:rPr>
              <a:t>device used in electrical installations with high </a:t>
            </a:r>
            <a:r>
              <a:rPr lang="en-US" b="1" dirty="0" smtClean="0">
                <a:latin typeface="Lucida Fax" pitchFamily="18" charset="0"/>
              </a:rPr>
              <a:t>earth impedance </a:t>
            </a:r>
            <a:r>
              <a:rPr lang="en-US" b="1" dirty="0">
                <a:latin typeface="Lucida Fax" pitchFamily="18" charset="0"/>
              </a:rPr>
              <a:t>to prevent shock.</a:t>
            </a:r>
          </a:p>
        </p:txBody>
      </p:sp>
      <p:pic>
        <p:nvPicPr>
          <p:cNvPr id="5" name="Picture 4" descr="Earth Leakage Circuit Breaker (ELCB)"/>
          <p:cNvPicPr/>
          <p:nvPr/>
        </p:nvPicPr>
        <p:blipFill rotWithShape="1">
          <a:blip r:embed="rId5">
            <a:extLst>
              <a:ext uri="{28A0092B-C50C-407E-A947-70E740481C1C}">
                <a14:useLocalDpi xmlns:a14="http://schemas.microsoft.com/office/drawing/2010/main" xmlns="" val="0"/>
              </a:ext>
            </a:extLst>
          </a:blip>
          <a:srcRect l="26965"/>
          <a:stretch/>
        </p:blipFill>
        <p:spPr bwMode="auto">
          <a:xfrm rot="19974515">
            <a:off x="7243580" y="316865"/>
            <a:ext cx="1204424" cy="1764276"/>
          </a:xfrm>
          <a:prstGeom prst="rect">
            <a:avLst/>
          </a:prstGeom>
          <a:noFill/>
          <a:ln>
            <a:noFill/>
          </a:ln>
        </p:spPr>
      </p:pic>
      <p:pic>
        <p:nvPicPr>
          <p:cNvPr id="3074" name="Picture 2" descr="http://electrical-engineering-portal.com/wp-content/uploads/voltage-base-elcb.gif"/>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79125" y="3962400"/>
            <a:ext cx="3057525" cy="26860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381000" y="2479833"/>
            <a:ext cx="4572000" cy="1477328"/>
          </a:xfrm>
          <a:prstGeom prst="rect">
            <a:avLst/>
          </a:prstGeom>
        </p:spPr>
        <p:txBody>
          <a:bodyPr>
            <a:spAutoFit/>
          </a:bodyPr>
          <a:lstStyle/>
          <a:p>
            <a:r>
              <a:rPr lang="en-US" b="1" dirty="0">
                <a:latin typeface="Lucida Fax" pitchFamily="18" charset="0"/>
              </a:rPr>
              <a:t>A</a:t>
            </a:r>
            <a:r>
              <a:rPr lang="en-US" b="1" dirty="0" smtClean="0">
                <a:latin typeface="Lucida Fax" pitchFamily="18" charset="0"/>
              </a:rPr>
              <a:t> </a:t>
            </a:r>
            <a:r>
              <a:rPr lang="en-US" b="1" dirty="0">
                <a:latin typeface="Lucida Fax" pitchFamily="18" charset="0"/>
              </a:rPr>
              <a:t>device used to directly detect currents leaking to earth  </a:t>
            </a:r>
            <a:r>
              <a:rPr lang="en-US" b="1" dirty="0" smtClean="0">
                <a:latin typeface="Lucida Fax" pitchFamily="18" charset="0"/>
              </a:rPr>
              <a:t>from </a:t>
            </a:r>
            <a:r>
              <a:rPr lang="en-US" b="1" dirty="0">
                <a:latin typeface="Lucida Fax" pitchFamily="18" charset="0"/>
              </a:rPr>
              <a:t>an installation and cut the power and mainly used in TT earthing systems.</a:t>
            </a:r>
          </a:p>
        </p:txBody>
      </p:sp>
      <p:sp>
        <p:nvSpPr>
          <p:cNvPr id="7" name="Rectangle 6"/>
          <p:cNvSpPr/>
          <p:nvPr/>
        </p:nvSpPr>
        <p:spPr>
          <a:xfrm>
            <a:off x="533400" y="4724400"/>
            <a:ext cx="4572000" cy="1754326"/>
          </a:xfrm>
          <a:prstGeom prst="rect">
            <a:avLst/>
          </a:prstGeom>
        </p:spPr>
        <p:txBody>
          <a:bodyPr>
            <a:spAutoFit/>
          </a:bodyPr>
          <a:lstStyle/>
          <a:p>
            <a:r>
              <a:rPr lang="en-US" b="1" i="1" dirty="0"/>
              <a:t>There are two types of ELCBs:</a:t>
            </a:r>
            <a:endParaRPr lang="en-US" dirty="0"/>
          </a:p>
          <a:p>
            <a:r>
              <a:rPr lang="en-US" dirty="0">
                <a:latin typeface="Albertus Extra Bold" pitchFamily="34" charset="0"/>
              </a:rPr>
              <a:t>1. Voltage Earth Leakage </a:t>
            </a:r>
            <a:r>
              <a:rPr lang="en-US" dirty="0" smtClean="0">
                <a:latin typeface="Albertus Extra Bold" pitchFamily="34" charset="0"/>
              </a:rPr>
              <a:t>circuit breaker </a:t>
            </a:r>
            <a:r>
              <a:rPr lang="en-US" dirty="0">
                <a:latin typeface="Albertus Extra Bold" pitchFamily="34" charset="0"/>
              </a:rPr>
              <a:t>(voltage-ELCB)</a:t>
            </a:r>
            <a:br>
              <a:rPr lang="en-US" dirty="0">
                <a:latin typeface="Albertus Extra Bold" pitchFamily="34" charset="0"/>
              </a:rPr>
            </a:br>
            <a:r>
              <a:rPr lang="en-US" dirty="0">
                <a:latin typeface="Albertus Extra Bold" pitchFamily="34" charset="0"/>
              </a:rPr>
              <a:t>2. Current Earth Leakage Current Earth Leakage Circuit Breaker (Current-ELCB).</a:t>
            </a:r>
          </a:p>
        </p:txBody>
      </p:sp>
    </p:spTree>
    <p:extLst>
      <p:ext uri="{BB962C8B-B14F-4D97-AF65-F5344CB8AC3E}">
        <p14:creationId xmlns:p14="http://schemas.microsoft.com/office/powerpoint/2010/main" xmlns="" val="230100325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0.gstatic.com/images?q=tbn:ANd9GcQSU8I77sA3knLhJ2y-C8TEBuycmPU14F5jOTKaIMq-xPdPrMAHuQ6Jvmg">
            <a:hlinkClick r:id="rId2"/>
          </p:cNvPr>
          <p:cNvPicPr>
            <a:picLocks noChangeAspect="1" noChangeArrowheads="1"/>
          </p:cNvPicPr>
          <p:nvPr/>
        </p:nvPicPr>
        <p:blipFill rotWithShape="1">
          <a:blip r:embed="rId3">
            <a:extLst>
              <a:ext uri="{BEBA8EAE-BF5A-486C-A8C5-ECC9F3942E4B}">
                <a14:imgProps xmlns:a14="http://schemas.microsoft.com/office/drawing/2010/main" xmlns="">
                  <a14:imgLayer r:embed="rId4">
                    <a14:imgEffect>
                      <a14:artisticPhotocopy/>
                    </a14:imgEffect>
                    <a14:imgEffect>
                      <a14:sharpenSoften amount="-100000"/>
                    </a14:imgEffect>
                    <a14:imgEffect>
                      <a14:brightnessContrast bright="35000" contrast="-67000"/>
                    </a14:imgEffect>
                  </a14:imgLayer>
                </a14:imgProps>
              </a:ext>
              <a:ext uri="{28A0092B-C50C-407E-A947-70E740481C1C}">
                <a14:useLocalDpi xmlns:a14="http://schemas.microsoft.com/office/drawing/2010/main" xmlns="" val="0"/>
              </a:ext>
            </a:extLst>
          </a:blip>
          <a:srcRect t="8677"/>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795299" y="304800"/>
            <a:ext cx="7045518" cy="923330"/>
          </a:xfrm>
          <a:prstGeom prst="rect">
            <a:avLst/>
          </a:prstGeom>
          <a:noFill/>
        </p:spPr>
        <p:txBody>
          <a:bodyPr wrap="none" lIns="91440" tIns="45720" rIns="91440" bIns="45720">
            <a:spAutoFit/>
          </a:bodyPr>
          <a:lstStyle/>
          <a:p>
            <a:pPr algn="ctr"/>
            <a:r>
              <a:rPr lang="en-US" sz="5400" b="1" i="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larendon" pitchFamily="18" charset="0"/>
              </a:rPr>
              <a:t>Voltage - ELCB</a:t>
            </a:r>
            <a:endParaRPr lang="en-US" sz="5400" b="1" i="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larendon" pitchFamily="18" charset="0"/>
            </a:endParaRPr>
          </a:p>
        </p:txBody>
      </p:sp>
      <p:pic>
        <p:nvPicPr>
          <p:cNvPr id="7170" name="Picture 2" descr="http://t0.gstatic.com/images?q=tbn:ANd9GcQCy68SdX4meTwJmj3C7U5orxje0L4f8Vugn404XmJiYjESfQ2rItJJMGbn">
            <a:hlinkClick r:id="rId5"/>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096000" y="3929437"/>
            <a:ext cx="2895600" cy="2928563"/>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http://t2.gstatic.com/images?q=tbn:ANd9GcTy2MwlDMh8JoaFvirGIfLwuPhxlMnZZiwwCuatqVjhjd3nC2BigoBl_Z8">
            <a:hlinkClick r:id="rId7"/>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6281737" y="1752599"/>
            <a:ext cx="2524125" cy="217683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785063" y="2286000"/>
            <a:ext cx="4572000" cy="1754326"/>
          </a:xfrm>
          <a:prstGeom prst="rect">
            <a:avLst/>
          </a:prstGeom>
        </p:spPr>
        <p:txBody>
          <a:bodyPr>
            <a:spAutoFit/>
          </a:bodyPr>
          <a:lstStyle/>
          <a:p>
            <a:r>
              <a:rPr lang="en-US" dirty="0">
                <a:latin typeface="Albertus Extra Bold" pitchFamily="34" charset="0"/>
              </a:rPr>
              <a:t>A voltage-operated ELCB detects a rise in potential between the protected interconnected metalwork (equipment frames, conduits, enclosures) and a distant isolated earth reference electrode. </a:t>
            </a:r>
          </a:p>
        </p:txBody>
      </p:sp>
      <p:sp>
        <p:nvSpPr>
          <p:cNvPr id="4" name="Rectangle 3"/>
          <p:cNvSpPr/>
          <p:nvPr/>
        </p:nvSpPr>
        <p:spPr>
          <a:xfrm>
            <a:off x="795299" y="4343400"/>
            <a:ext cx="4572000" cy="1754326"/>
          </a:xfrm>
          <a:prstGeom prst="rect">
            <a:avLst/>
          </a:prstGeom>
        </p:spPr>
        <p:txBody>
          <a:bodyPr>
            <a:spAutoFit/>
          </a:bodyPr>
          <a:lstStyle/>
          <a:p>
            <a:r>
              <a:rPr lang="en-US" dirty="0">
                <a:latin typeface="Albertus Extra Bold" pitchFamily="34" charset="0"/>
              </a:rPr>
              <a:t>Disadvantages of the voltage-operated ELCB are the requirement for a second connection, and the possibility that any additional connection to earth on the protected system can disable the detector.</a:t>
            </a:r>
          </a:p>
        </p:txBody>
      </p:sp>
    </p:spTree>
    <p:extLst>
      <p:ext uri="{BB962C8B-B14F-4D97-AF65-F5344CB8AC3E}">
        <p14:creationId xmlns:p14="http://schemas.microsoft.com/office/powerpoint/2010/main" xmlns="" val="3180130521"/>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5127" y="228600"/>
            <a:ext cx="5487400" cy="923330"/>
          </a:xfrm>
          <a:prstGeom prst="rect">
            <a:avLst/>
          </a:prstGeom>
          <a:noFill/>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lbertus" pitchFamily="34" charset="0"/>
              </a:rPr>
              <a:t>CURRENT ELCB</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lbertus" pitchFamily="34" charset="0"/>
            </a:endParaRPr>
          </a:p>
        </p:txBody>
      </p:sp>
      <p:sp>
        <p:nvSpPr>
          <p:cNvPr id="3" name="Rectangle 2"/>
          <p:cNvSpPr/>
          <p:nvPr/>
        </p:nvSpPr>
        <p:spPr>
          <a:xfrm>
            <a:off x="609600" y="1676400"/>
            <a:ext cx="4572000" cy="1477328"/>
          </a:xfrm>
          <a:prstGeom prst="rect">
            <a:avLst/>
          </a:prstGeom>
        </p:spPr>
        <p:txBody>
          <a:bodyPr>
            <a:spAutoFit/>
          </a:bodyPr>
          <a:lstStyle/>
          <a:p>
            <a:r>
              <a:rPr lang="en-US" i="1" dirty="0" smtClean="0">
                <a:latin typeface="Berlin Sans FB Demi" pitchFamily="34" charset="0"/>
              </a:rPr>
              <a:t>An </a:t>
            </a:r>
            <a:r>
              <a:rPr lang="en-US" i="1" dirty="0">
                <a:latin typeface="Berlin Sans FB Demi" pitchFamily="34" charset="0"/>
              </a:rPr>
              <a:t>electrical wiring device that disconnects a circuit whenever it detects that the </a:t>
            </a:r>
            <a:r>
              <a:rPr lang="en-US" i="1" dirty="0" smtClean="0">
                <a:latin typeface="Berlin Sans FB Demi" pitchFamily="34" charset="0"/>
              </a:rPr>
              <a:t>electric current is </a:t>
            </a:r>
            <a:r>
              <a:rPr lang="en-US" i="1" dirty="0">
                <a:latin typeface="Berlin Sans FB Demi" pitchFamily="34" charset="0"/>
              </a:rPr>
              <a:t>not balanced between the energized conductor and the return </a:t>
            </a:r>
            <a:r>
              <a:rPr lang="en-US" i="1" dirty="0" smtClean="0">
                <a:latin typeface="Berlin Sans FB Demi" pitchFamily="34" charset="0"/>
              </a:rPr>
              <a:t>neutral conductor</a:t>
            </a:r>
            <a:r>
              <a:rPr lang="en-US" i="1" dirty="0">
                <a:latin typeface="Berlin Sans FB Demi" pitchFamily="34" charset="0"/>
              </a:rPr>
              <a:t>.</a:t>
            </a:r>
          </a:p>
        </p:txBody>
      </p:sp>
      <p:pic>
        <p:nvPicPr>
          <p:cNvPr id="2050" name="Picture 2" descr="http://upload.wikimedia.org/wikipedia/commons/thumb/9/91/Fi-rele2.gif/400px-Fi-rele2.gif">
            <a:hlinkClick r:id="rId2"/>
          </p:cNvPr>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804084" y="3581400"/>
            <a:ext cx="3810000" cy="27051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t0.gstatic.com/images?q=tbn:ANd9GcTiNgxOc7Zg0WI4wj4tXOboVRgKpYe-yE791n_FE2iyXINFqOyUe083pPI">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715000" y="1910295"/>
            <a:ext cx="2584924" cy="1648359"/>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t2.gstatic.com/images?q=tbn:ANd9GcRhCLVsRzkaN44Sae_qEvAuLbergBbcQYknoZ-rZ2jfPH_06iFidlZvIjEJDg">
            <a:hlinkClick r:id="rId6"/>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861524" y="3848098"/>
            <a:ext cx="2438400" cy="24384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74570184"/>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2.gstatic.com/images?q=tbn:ANd9GcQ3G5z1NyfDvZCVs4ahIsTJx8KkyoJX4u0wkWBybkl0h70ey-q_3duHjv5o">
            <a:hlinkClick r:id="rId2"/>
          </p:cNvPr>
          <p:cNvPicPr>
            <a:picLocks noChangeAspect="1" noChangeArrowheads="1"/>
          </p:cNvPicPr>
          <p:nvPr/>
        </p:nvPicPr>
        <p:blipFill>
          <a:blip r:embed="rId3">
            <a:extLst>
              <a:ext uri="{BEBA8EAE-BF5A-486C-A8C5-ECC9F3942E4B}">
                <a14:imgProps xmlns:a14="http://schemas.microsoft.com/office/drawing/2010/main" xmlns="">
                  <a14:imgLayer r:embed="rId4">
                    <a14:imgEffect>
                      <a14:artisticPastelsSmooth/>
                    </a14:imgEffect>
                    <a14:imgEffect>
                      <a14:sharpenSoften amount="-100000"/>
                    </a14:imgEffect>
                    <a14:imgEffect>
                      <a14:colorTemperature colorTemp="4700"/>
                    </a14:imgEffect>
                    <a14:imgEffect>
                      <a14:saturation sat="300000"/>
                    </a14:imgEffect>
                    <a14:imgEffect>
                      <a14:brightnessContrast bright="37000" contrast="-46000"/>
                    </a14:imgEffect>
                  </a14:imgLayer>
                </a14:imgProps>
              </a:ex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108287" y="152400"/>
            <a:ext cx="8927444"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uhaus 93" pitchFamily="82" charset="0"/>
              </a:rPr>
              <a:t>ADVANTAGES AND DISADVANTAGES</a:t>
            </a:r>
            <a:endPar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uhaus 93" pitchFamily="82" charset="0"/>
            </a:endParaRPr>
          </a:p>
        </p:txBody>
      </p:sp>
      <p:sp>
        <p:nvSpPr>
          <p:cNvPr id="3" name="Rectangle 2"/>
          <p:cNvSpPr/>
          <p:nvPr/>
        </p:nvSpPr>
        <p:spPr>
          <a:xfrm>
            <a:off x="533400" y="1295400"/>
            <a:ext cx="4572000" cy="1200329"/>
          </a:xfrm>
          <a:prstGeom prst="rect">
            <a:avLst/>
          </a:prstGeom>
        </p:spPr>
        <p:txBody>
          <a:bodyPr>
            <a:spAutoFit/>
          </a:bodyPr>
          <a:lstStyle/>
          <a:p>
            <a:r>
              <a:rPr lang="en-US" dirty="0">
                <a:latin typeface="Albertus Extra Bold" pitchFamily="34" charset="0"/>
              </a:rPr>
              <a:t>ELCBs have one advantage over RCDs: they are less sensitive to fault conditions, and therefore have fewer nuisance trips.</a:t>
            </a:r>
          </a:p>
        </p:txBody>
      </p:sp>
      <p:sp>
        <p:nvSpPr>
          <p:cNvPr id="4" name="Rectangle 3"/>
          <p:cNvSpPr/>
          <p:nvPr/>
        </p:nvSpPr>
        <p:spPr>
          <a:xfrm>
            <a:off x="4267200" y="4583162"/>
            <a:ext cx="4572000" cy="2031325"/>
          </a:xfrm>
          <a:prstGeom prst="rect">
            <a:avLst/>
          </a:prstGeom>
        </p:spPr>
        <p:txBody>
          <a:bodyPr>
            <a:spAutoFit/>
          </a:bodyPr>
          <a:lstStyle/>
          <a:p>
            <a:pPr lvl="0"/>
            <a:r>
              <a:rPr lang="en-US" dirty="0" smtClean="0">
                <a:latin typeface="Albertus Extra Bold" pitchFamily="34" charset="0"/>
              </a:rPr>
              <a:t>1.As </a:t>
            </a:r>
            <a:r>
              <a:rPr lang="en-US" dirty="0">
                <a:latin typeface="Albertus Extra Bold" pitchFamily="34" charset="0"/>
              </a:rPr>
              <a:t>with RCDs, electrically leaky appliances such as some </a:t>
            </a:r>
            <a:r>
              <a:rPr lang="en-US" dirty="0" smtClean="0">
                <a:latin typeface="Albertus Extra Bold" pitchFamily="34" charset="0"/>
              </a:rPr>
              <a:t>water heater, washing machine may </a:t>
            </a:r>
            <a:r>
              <a:rPr lang="en-US" dirty="0">
                <a:latin typeface="Albertus Extra Bold" pitchFamily="34" charset="0"/>
              </a:rPr>
              <a:t>cause the ELCB to trip. </a:t>
            </a:r>
          </a:p>
          <a:p>
            <a:pPr lvl="0"/>
            <a:r>
              <a:rPr lang="en-US" dirty="0" smtClean="0">
                <a:latin typeface="Albertus Extra Bold" pitchFamily="34" charset="0"/>
              </a:rPr>
              <a:t>2.ELCBs </a:t>
            </a:r>
            <a:r>
              <a:rPr lang="en-US" dirty="0">
                <a:latin typeface="Albertus Extra Bold" pitchFamily="34" charset="0"/>
              </a:rPr>
              <a:t>introduce additional </a:t>
            </a:r>
            <a:r>
              <a:rPr lang="en-US" dirty="0" smtClean="0">
                <a:latin typeface="Albertus Extra Bold" pitchFamily="34" charset="0"/>
              </a:rPr>
              <a:t>resistance </a:t>
            </a:r>
            <a:r>
              <a:rPr lang="en-US" dirty="0">
                <a:latin typeface="Albertus Extra Bold" pitchFamily="34" charset="0"/>
              </a:rPr>
              <a:t>and an additional point of </a:t>
            </a:r>
            <a:r>
              <a:rPr lang="en-US" dirty="0" smtClean="0">
                <a:latin typeface="Albertus Extra Bold" pitchFamily="34" charset="0"/>
              </a:rPr>
              <a:t>failure into the earthing system</a:t>
            </a:r>
            <a:endParaRPr lang="en-US" dirty="0">
              <a:latin typeface="Albertus Extra Bold" pitchFamily="34" charset="0"/>
            </a:endParaRPr>
          </a:p>
        </p:txBody>
      </p:sp>
      <p:pic>
        <p:nvPicPr>
          <p:cNvPr id="1028" name="Picture 4" descr="http://t0.gstatic.com/images?q=tbn:ANd9GcQom8GLI548wNEKZ15sLuLpIqhr_BOGnAj8LVQP5nG6jJBm9yOcHn_tyw">
            <a:hlinkClick r:id="rId5"/>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73918" y="3429000"/>
            <a:ext cx="2066924" cy="2066926"/>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t1.gstatic.com/images?q=tbn:ANd9GcREjzCJsy_5zOIDC9aBPfjgNAAx7sZkZ3YnRBSy7FCGkb4-hDZo1GX9-g">
            <a:hlinkClick r:id="rId7"/>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715000" y="1389123"/>
            <a:ext cx="2371725" cy="23717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37587725"/>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2800" y="152400"/>
            <a:ext cx="1994457"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pperplate Gothic Bold" pitchFamily="34" charset="0"/>
              </a:rPr>
              <a:t>MCB</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pperplate Gothic Bold" pitchFamily="34" charset="0"/>
            </a:endParaRPr>
          </a:p>
        </p:txBody>
      </p:sp>
      <p:sp>
        <p:nvSpPr>
          <p:cNvPr id="3" name="Rectangle 2"/>
          <p:cNvSpPr/>
          <p:nvPr/>
        </p:nvSpPr>
        <p:spPr>
          <a:xfrm>
            <a:off x="685884" y="1095149"/>
            <a:ext cx="7328288"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Miniature circuit breaker</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Rectangle 3"/>
          <p:cNvSpPr/>
          <p:nvPr/>
        </p:nvSpPr>
        <p:spPr>
          <a:xfrm>
            <a:off x="1308572" y="2438400"/>
            <a:ext cx="6705600" cy="1754326"/>
          </a:xfrm>
          <a:prstGeom prst="rect">
            <a:avLst/>
          </a:prstGeom>
        </p:spPr>
        <p:txBody>
          <a:bodyPr wrap="square">
            <a:spAutoFit/>
          </a:bodyPr>
          <a:lstStyle/>
          <a:p>
            <a:r>
              <a:rPr lang="en-US" dirty="0">
                <a:latin typeface="Albertus Extra Bold" pitchFamily="34" charset="0"/>
              </a:rPr>
              <a:t>It automatically switches off the electrical circuit during abnormal condition of the network means in over load condition as well as faulty condition. </a:t>
            </a:r>
            <a:endParaRPr lang="en-US" dirty="0" smtClean="0">
              <a:latin typeface="Albertus Extra Bold" pitchFamily="34" charset="0"/>
            </a:endParaRPr>
          </a:p>
          <a:p>
            <a:endParaRPr lang="en-US" dirty="0">
              <a:latin typeface="Albertus Extra Bold" pitchFamily="34" charset="0"/>
            </a:endParaRPr>
          </a:p>
          <a:p>
            <a:r>
              <a:rPr lang="en-US" dirty="0" smtClean="0">
                <a:latin typeface="Albertus Extra Bold" pitchFamily="34" charset="0"/>
              </a:rPr>
              <a:t>MCB </a:t>
            </a:r>
            <a:r>
              <a:rPr lang="en-US" dirty="0">
                <a:latin typeface="Albertus Extra Bold" pitchFamily="34" charset="0"/>
              </a:rPr>
              <a:t>is much more sensitive to over current than fuse.</a:t>
            </a:r>
            <a:br>
              <a:rPr lang="en-US" dirty="0">
                <a:latin typeface="Albertus Extra Bold" pitchFamily="34" charset="0"/>
              </a:rPr>
            </a:br>
            <a:endParaRPr lang="en-US" dirty="0">
              <a:latin typeface="Albertus Extra Bold" pitchFamily="34" charset="0"/>
            </a:endParaRPr>
          </a:p>
        </p:txBody>
      </p:sp>
      <p:pic>
        <p:nvPicPr>
          <p:cNvPr id="3074" name="Picture 2" descr="http://t3.gstatic.com/images?q=tbn:ANd9GcSkH11i2jw1c81aNA1Zmfh_yi3EXTkRwTkPWXlCe6PJUiJ-HFzKMFPPOUg">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5310" y="4192726"/>
            <a:ext cx="1152015" cy="2073629"/>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t1.gstatic.com/images?q=tbn:ANd9GcThr29-LHdhQ0qHY611RlsJwL1Fymjn0db6It4yYYfhklRWAzWieEqHLnuQ">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154640" y="4194350"/>
            <a:ext cx="2390775" cy="2072005"/>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http://t3.gstatic.com/images?q=tbn:ANd9GcQacXVZQxuEn5IsQ4dO6xf7xfXIF5BklWww5P-Rm0W1yQq_D98qJ0neQZE">
            <a:hlinkClick r:id="rId6"/>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400800" y="4114800"/>
            <a:ext cx="1466327" cy="21777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25925534"/>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cb">
            <a:hlinkClick r:id="rId2"/>
          </p:cNvPr>
          <p:cNvPicPr/>
          <p:nvPr/>
        </p:nvPicPr>
        <p:blipFill>
          <a:blip r:embed="rId3">
            <a:extLst>
              <a:ext uri="{BEBA8EAE-BF5A-486C-A8C5-ECC9F3942E4B}">
                <a14:imgProps xmlns:a14="http://schemas.microsoft.com/office/drawing/2010/main" xmlns="">
                  <a14:imgLayer r:embed="rId4">
                    <a14:imgEffect>
                      <a14:sharpenSoften amount="-100000"/>
                    </a14:imgEffect>
                    <a14:imgEffect>
                      <a14:brightnessContrast bright="33000" contrast="-2000"/>
                    </a14:imgEffect>
                  </a14:imgLayer>
                </a14:imgProps>
              </a:ext>
              <a:ext uri="{28A0092B-C50C-407E-A947-70E740481C1C}">
                <a14:useLocalDpi xmlns:a14="http://schemas.microsoft.com/office/drawing/2010/main" xmlns="" val="0"/>
              </a:ext>
            </a:extLst>
          </a:blip>
          <a:srcRect/>
          <a:stretch>
            <a:fillRect/>
          </a:stretch>
        </p:blipFill>
        <p:spPr bwMode="auto">
          <a:xfrm>
            <a:off x="0" y="0"/>
            <a:ext cx="9127510" cy="6858000"/>
          </a:xfrm>
          <a:prstGeom prst="rect">
            <a:avLst/>
          </a:prstGeom>
          <a:noFill/>
          <a:ln>
            <a:noFill/>
          </a:ln>
        </p:spPr>
      </p:pic>
      <p:sp>
        <p:nvSpPr>
          <p:cNvPr id="2" name="Rectangle 1"/>
          <p:cNvSpPr/>
          <p:nvPr/>
        </p:nvSpPr>
        <p:spPr>
          <a:xfrm>
            <a:off x="153538" y="228600"/>
            <a:ext cx="8763000" cy="1323439"/>
          </a:xfrm>
          <a:prstGeom prst="rect">
            <a:avLst/>
          </a:prstGeom>
        </p:spPr>
        <p:txBody>
          <a:bodyPr wrap="square">
            <a:spAutoFit/>
          </a:bodyPr>
          <a:lstStyle/>
          <a:p>
            <a:pPr algn="ctr"/>
            <a:r>
              <a:rPr lang="en-US" sz="4000" dirty="0">
                <a:latin typeface="Copperplate Gothic Bold" pitchFamily="34" charset="0"/>
              </a:rPr>
              <a:t>Miniature Circuit Breaker </a:t>
            </a:r>
            <a:endParaRPr lang="en-US" sz="4000" dirty="0" smtClean="0">
              <a:latin typeface="Copperplate Gothic Bold" pitchFamily="34" charset="0"/>
            </a:endParaRPr>
          </a:p>
          <a:p>
            <a:pPr algn="ctr"/>
            <a:r>
              <a:rPr lang="en-US" sz="4000" dirty="0" smtClean="0">
                <a:latin typeface="Copperplate Gothic Bold" pitchFamily="34" charset="0"/>
              </a:rPr>
              <a:t>Working </a:t>
            </a:r>
            <a:r>
              <a:rPr lang="en-US" sz="4000" dirty="0">
                <a:latin typeface="Copperplate Gothic Bold" pitchFamily="34" charset="0"/>
              </a:rPr>
              <a:t>Principle</a:t>
            </a:r>
          </a:p>
        </p:txBody>
      </p:sp>
      <p:sp>
        <p:nvSpPr>
          <p:cNvPr id="3" name="Rectangle 2"/>
          <p:cNvSpPr/>
          <p:nvPr/>
        </p:nvSpPr>
        <p:spPr>
          <a:xfrm>
            <a:off x="174010" y="3200400"/>
            <a:ext cx="2286000" cy="3139321"/>
          </a:xfrm>
          <a:prstGeom prst="rect">
            <a:avLst/>
          </a:prstGeom>
        </p:spPr>
        <p:txBody>
          <a:bodyPr wrap="square">
            <a:spAutoFit/>
          </a:bodyPr>
          <a:lstStyle/>
          <a:p>
            <a:r>
              <a:rPr lang="en-US" dirty="0">
                <a:latin typeface="Albertus Medium" pitchFamily="34" charset="0"/>
              </a:rPr>
              <a:t>There are two arrangement of </a:t>
            </a:r>
            <a:r>
              <a:rPr lang="en-US" b="1" dirty="0">
                <a:latin typeface="Albertus Medium" pitchFamily="34" charset="0"/>
              </a:rPr>
              <a:t>operation of miniature circuit breaker</a:t>
            </a:r>
            <a:r>
              <a:rPr lang="en-US" dirty="0">
                <a:latin typeface="Albertus Medium" pitchFamily="34" charset="0"/>
              </a:rPr>
              <a:t>. </a:t>
            </a:r>
            <a:endParaRPr lang="en-US" dirty="0" smtClean="0">
              <a:latin typeface="Albertus Medium" pitchFamily="34" charset="0"/>
            </a:endParaRPr>
          </a:p>
          <a:p>
            <a:r>
              <a:rPr lang="en-US" dirty="0" smtClean="0">
                <a:latin typeface="Albertus Medium" pitchFamily="34" charset="0"/>
              </a:rPr>
              <a:t>1.One </a:t>
            </a:r>
            <a:r>
              <a:rPr lang="en-US" dirty="0">
                <a:latin typeface="Albertus Medium" pitchFamily="34" charset="0"/>
              </a:rPr>
              <a:t>due to thermal effect of over current </a:t>
            </a:r>
            <a:r>
              <a:rPr lang="en-US" dirty="0" smtClean="0">
                <a:latin typeface="Albertus Medium" pitchFamily="34" charset="0"/>
              </a:rPr>
              <a:t>2.electromagnetic </a:t>
            </a:r>
            <a:r>
              <a:rPr lang="en-US" dirty="0">
                <a:latin typeface="Albertus Medium" pitchFamily="34" charset="0"/>
              </a:rPr>
              <a:t>effect of over current.</a:t>
            </a:r>
          </a:p>
        </p:txBody>
      </p:sp>
      <p:pic>
        <p:nvPicPr>
          <p:cNvPr id="4098" name="Picture 2" descr="http://www.engineersgarage.com/sites/default/files/imagecache/Original/wysiwyg_imageupload/4214/Internal-Parts-of-MCB.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460010" y="1752600"/>
            <a:ext cx="6667500" cy="49625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371681"/>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2.gstatic.com/images?q=tbn:ANd9GcS1nk1oGFanH08NWFj1l7J-oB0h2UhaiDYQSE15oM42SHUIXLfPZmQfRj0">
            <a:hlinkClick r:id="rId2"/>
          </p:cNvPr>
          <p:cNvPicPr>
            <a:picLocks noChangeAspect="1" noChangeArrowheads="1"/>
          </p:cNvPicPr>
          <p:nvPr/>
        </p:nvPicPr>
        <p:blipFill>
          <a:blip r:embed="rId3">
            <a:extLst>
              <a:ext uri="{BEBA8EAE-BF5A-486C-A8C5-ECC9F3942E4B}">
                <a14:imgProps xmlns:a14="http://schemas.microsoft.com/office/drawing/2010/main" xmlns="">
                  <a14:imgLayer r:embed="rId4">
                    <a14:imgEffect>
                      <a14:artisticPencilGrayscale/>
                    </a14:imgEffect>
                  </a14:imgLayer>
                </a14:imgProps>
              </a:ex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1926905" y="228600"/>
            <a:ext cx="5331139" cy="923330"/>
          </a:xfrm>
          <a:prstGeom prst="rect">
            <a:avLst/>
          </a:prstGeom>
          <a:noFill/>
        </p:spPr>
        <p:txBody>
          <a:bodyPr wrap="none" lIns="91440" tIns="45720" rIns="91440" bIns="45720">
            <a:spAutoFit/>
          </a:bodyPr>
          <a:lstStyle/>
          <a:p>
            <a:pPr algn="ctr"/>
            <a:r>
              <a:rPr 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Bodoni MT Black" pitchFamily="18" charset="0"/>
              </a:rPr>
              <a:t>ADVANTAGES</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Bodoni MT Black" pitchFamily="18" charset="0"/>
            </a:endParaRPr>
          </a:p>
        </p:txBody>
      </p:sp>
      <p:sp>
        <p:nvSpPr>
          <p:cNvPr id="5" name="Rectangle 4"/>
          <p:cNvSpPr/>
          <p:nvPr/>
        </p:nvSpPr>
        <p:spPr>
          <a:xfrm>
            <a:off x="381000" y="1894427"/>
            <a:ext cx="4572000" cy="1477328"/>
          </a:xfrm>
          <a:prstGeom prst="rect">
            <a:avLst/>
          </a:prstGeom>
        </p:spPr>
        <p:txBody>
          <a:bodyPr>
            <a:spAutoFit/>
          </a:bodyPr>
          <a:lstStyle/>
          <a:p>
            <a:r>
              <a:rPr lang="en-US" dirty="0">
                <a:latin typeface="Albertus Extra Bold" pitchFamily="34" charset="0"/>
              </a:rPr>
              <a:t>1. It automatically switches off the electrical circuit during abnormal condition of the network means in over load condition as well as faulty condition.</a:t>
            </a:r>
          </a:p>
        </p:txBody>
      </p:sp>
      <p:sp>
        <p:nvSpPr>
          <p:cNvPr id="6" name="Rectangle 5"/>
          <p:cNvSpPr/>
          <p:nvPr/>
        </p:nvSpPr>
        <p:spPr>
          <a:xfrm>
            <a:off x="388961" y="3733800"/>
            <a:ext cx="4572000" cy="923330"/>
          </a:xfrm>
          <a:prstGeom prst="rect">
            <a:avLst/>
          </a:prstGeom>
        </p:spPr>
        <p:txBody>
          <a:bodyPr>
            <a:spAutoFit/>
          </a:bodyPr>
          <a:lstStyle/>
          <a:p>
            <a:r>
              <a:rPr lang="en-US" dirty="0">
                <a:latin typeface="Albertus Extra Bold" pitchFamily="34" charset="0"/>
              </a:rPr>
              <a:t>2</a:t>
            </a:r>
            <a:r>
              <a:rPr lang="en-US" dirty="0" smtClean="0">
                <a:latin typeface="Albertus Extra Bold" pitchFamily="34" charset="0"/>
              </a:rPr>
              <a:t>. </a:t>
            </a:r>
            <a:r>
              <a:rPr lang="en-US" dirty="0">
                <a:latin typeface="Albertus Extra Bold" pitchFamily="34" charset="0"/>
              </a:rPr>
              <a:t>Handling MCB is more electrically safe than fuse.</a:t>
            </a:r>
            <a:br>
              <a:rPr lang="en-US" dirty="0">
                <a:latin typeface="Albertus Extra Bold" pitchFamily="34" charset="0"/>
              </a:rPr>
            </a:br>
            <a:endParaRPr lang="en-US" dirty="0">
              <a:latin typeface="Albertus Extra Bold" pitchFamily="34" charset="0"/>
            </a:endParaRPr>
          </a:p>
        </p:txBody>
      </p:sp>
      <p:sp>
        <p:nvSpPr>
          <p:cNvPr id="7" name="Rectangle 6"/>
          <p:cNvSpPr/>
          <p:nvPr/>
        </p:nvSpPr>
        <p:spPr>
          <a:xfrm>
            <a:off x="381000" y="4876800"/>
            <a:ext cx="4572000" cy="1477328"/>
          </a:xfrm>
          <a:prstGeom prst="rect">
            <a:avLst/>
          </a:prstGeom>
        </p:spPr>
        <p:txBody>
          <a:bodyPr>
            <a:spAutoFit/>
          </a:bodyPr>
          <a:lstStyle/>
          <a:p>
            <a:r>
              <a:rPr lang="en-US" dirty="0">
                <a:latin typeface="Albertus Extra Bold" pitchFamily="34" charset="0"/>
              </a:rPr>
              <a:t>3</a:t>
            </a:r>
            <a:r>
              <a:rPr lang="en-US" dirty="0" smtClean="0">
                <a:latin typeface="Albertus Extra Bold" pitchFamily="34" charset="0"/>
              </a:rPr>
              <a:t>. </a:t>
            </a:r>
            <a:r>
              <a:rPr lang="en-US" dirty="0">
                <a:latin typeface="Albertus Extra Bold" pitchFamily="34" charset="0"/>
              </a:rPr>
              <a:t>Another advantage is, as the switch operating knob comes at its off position during tripping, the faulty zone of the electrical circuit can easily be identified.</a:t>
            </a:r>
          </a:p>
        </p:txBody>
      </p:sp>
      <p:pic>
        <p:nvPicPr>
          <p:cNvPr id="2052" name="Picture 4" descr="http://t2.gstatic.com/images?q=tbn:ANd9GcTxj7lNumdfDo0C2oaL15QorgkYuYDNMMrjaWO1G5uimrAoxTwg6rsqs1od">
            <a:hlinkClick r:id="rId5"/>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960961" y="2057399"/>
            <a:ext cx="4089179" cy="39243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93409960"/>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811739294"/>
              </p:ext>
            </p:extLst>
          </p:nvPr>
        </p:nvGraphicFramePr>
        <p:xfrm>
          <a:off x="533400" y="1371600"/>
          <a:ext cx="8077200" cy="4893735"/>
        </p:xfrm>
        <a:graphic>
          <a:graphicData uri="http://schemas.openxmlformats.org/drawingml/2006/table">
            <a:tbl>
              <a:tblPr firstRow="1" bandRow="1">
                <a:tableStyleId>{37CE84F3-28C3-443E-9E96-99CF82512B78}</a:tableStyleId>
              </a:tblPr>
              <a:tblGrid>
                <a:gridCol w="533400"/>
                <a:gridCol w="2667000"/>
                <a:gridCol w="2857500"/>
                <a:gridCol w="2019300"/>
              </a:tblGrid>
              <a:tr h="795867">
                <a:tc>
                  <a:txBody>
                    <a:bodyPr/>
                    <a:lstStyle/>
                    <a:p>
                      <a:pPr algn="ctr"/>
                      <a:r>
                        <a:rPr lang="en-US" dirty="0" smtClean="0"/>
                        <a:t>SR.NO</a:t>
                      </a:r>
                      <a:endParaRPr lang="en-US" dirty="0"/>
                    </a:p>
                  </a:txBody>
                  <a:tcPr/>
                </a:tc>
                <a:tc>
                  <a:txBody>
                    <a:bodyPr/>
                    <a:lstStyle/>
                    <a:p>
                      <a:pPr algn="ctr"/>
                      <a:r>
                        <a:rPr lang="en-US" dirty="0" smtClean="0"/>
                        <a:t>PARTICULAR</a:t>
                      </a:r>
                      <a:endParaRPr lang="en-US" dirty="0"/>
                    </a:p>
                  </a:txBody>
                  <a:tcPr/>
                </a:tc>
                <a:tc>
                  <a:txBody>
                    <a:bodyPr/>
                    <a:lstStyle/>
                    <a:p>
                      <a:pPr algn="ctr"/>
                      <a:r>
                        <a:rPr lang="en-US" dirty="0" smtClean="0"/>
                        <a:t>FUSE</a:t>
                      </a:r>
                      <a:endParaRPr lang="en-US" dirty="0"/>
                    </a:p>
                  </a:txBody>
                  <a:tcPr/>
                </a:tc>
                <a:tc>
                  <a:txBody>
                    <a:bodyPr/>
                    <a:lstStyle/>
                    <a:p>
                      <a:pPr algn="ctr"/>
                      <a:r>
                        <a:rPr lang="en-US" dirty="0" smtClean="0"/>
                        <a:t>CIRCUIT BREAKER</a:t>
                      </a:r>
                      <a:endParaRPr lang="en-US" dirty="0"/>
                    </a:p>
                  </a:txBody>
                  <a:tcPr/>
                </a:tc>
              </a:tr>
              <a:tr h="795867">
                <a:tc>
                  <a:txBody>
                    <a:bodyPr/>
                    <a:lstStyle/>
                    <a:p>
                      <a:r>
                        <a:rPr lang="en-US" dirty="0" smtClean="0"/>
                        <a:t>1.</a:t>
                      </a:r>
                      <a:endParaRPr lang="en-US" dirty="0"/>
                    </a:p>
                  </a:txBody>
                  <a:tcPr/>
                </a:tc>
                <a:tc>
                  <a:txBody>
                    <a:bodyPr/>
                    <a:lstStyle/>
                    <a:p>
                      <a:pPr algn="ctr"/>
                      <a:r>
                        <a:rPr lang="en-US" dirty="0" smtClean="0"/>
                        <a:t>FUNCTION</a:t>
                      </a:r>
                      <a:endParaRPr lang="en-US" dirty="0"/>
                    </a:p>
                  </a:txBody>
                  <a:tcPr/>
                </a:tc>
                <a:tc>
                  <a:txBody>
                    <a:bodyPr/>
                    <a:lstStyle/>
                    <a:p>
                      <a:pPr algn="ctr"/>
                      <a:r>
                        <a:rPr lang="en-US" dirty="0" smtClean="0"/>
                        <a:t>PERFORMS DETECTION &amp; INTERRUPTION FUNCTION</a:t>
                      </a:r>
                      <a:endParaRPr lang="en-US" dirty="0"/>
                    </a:p>
                  </a:txBody>
                  <a:tcPr/>
                </a:tc>
                <a:tc>
                  <a:txBody>
                    <a:bodyPr/>
                    <a:lstStyle/>
                    <a:p>
                      <a:pPr algn="ctr"/>
                      <a:r>
                        <a:rPr lang="en-US" dirty="0" smtClean="0"/>
                        <a:t>PERFORMS INTERRUPTON</a:t>
                      </a:r>
                      <a:endParaRPr lang="en-US" dirty="0"/>
                    </a:p>
                  </a:txBody>
                  <a:tcPr/>
                </a:tc>
              </a:tr>
              <a:tr h="795867">
                <a:tc>
                  <a:txBody>
                    <a:bodyPr/>
                    <a:lstStyle/>
                    <a:p>
                      <a:r>
                        <a:rPr lang="en-US" dirty="0" smtClean="0"/>
                        <a:t>2.</a:t>
                      </a:r>
                      <a:endParaRPr lang="en-US" dirty="0"/>
                    </a:p>
                  </a:txBody>
                  <a:tcPr/>
                </a:tc>
                <a:tc>
                  <a:txBody>
                    <a:bodyPr/>
                    <a:lstStyle/>
                    <a:p>
                      <a:pPr algn="ctr"/>
                      <a:r>
                        <a:rPr lang="en-US" dirty="0" smtClean="0"/>
                        <a:t>OPERATION</a:t>
                      </a:r>
                      <a:endParaRPr lang="en-US" dirty="0"/>
                    </a:p>
                  </a:txBody>
                  <a:tcPr/>
                </a:tc>
                <a:tc>
                  <a:txBody>
                    <a:bodyPr/>
                    <a:lstStyle/>
                    <a:p>
                      <a:pPr algn="ctr"/>
                      <a:r>
                        <a:rPr lang="en-US" dirty="0" smtClean="0"/>
                        <a:t>INHERENTLY COMPLETELY AUTOMATIC</a:t>
                      </a:r>
                      <a:endParaRPr lang="en-US" dirty="0"/>
                    </a:p>
                  </a:txBody>
                  <a:tcPr/>
                </a:tc>
                <a:tc>
                  <a:txBody>
                    <a:bodyPr/>
                    <a:lstStyle/>
                    <a:p>
                      <a:pPr algn="ctr"/>
                      <a:r>
                        <a:rPr lang="en-US" dirty="0" smtClean="0"/>
                        <a:t>REQUIRES</a:t>
                      </a:r>
                      <a:r>
                        <a:rPr lang="en-US" baseline="0" dirty="0" smtClean="0"/>
                        <a:t> ELABORATE EQUIPMENT</a:t>
                      </a:r>
                      <a:endParaRPr lang="en-US" dirty="0"/>
                    </a:p>
                  </a:txBody>
                  <a:tcPr/>
                </a:tc>
              </a:tr>
              <a:tr h="795867">
                <a:tc>
                  <a:txBody>
                    <a:bodyPr/>
                    <a:lstStyle/>
                    <a:p>
                      <a:r>
                        <a:rPr lang="en-US" dirty="0" smtClean="0"/>
                        <a:t>3.</a:t>
                      </a:r>
                      <a:endParaRPr lang="en-US" dirty="0"/>
                    </a:p>
                  </a:txBody>
                  <a:tcPr/>
                </a:tc>
                <a:tc>
                  <a:txBody>
                    <a:bodyPr/>
                    <a:lstStyle/>
                    <a:p>
                      <a:pPr algn="ctr"/>
                      <a:r>
                        <a:rPr lang="en-US" dirty="0" smtClean="0"/>
                        <a:t>BREAKING CAPACITY</a:t>
                      </a:r>
                      <a:endParaRPr lang="en-US" dirty="0"/>
                    </a:p>
                  </a:txBody>
                  <a:tcPr/>
                </a:tc>
                <a:tc>
                  <a:txBody>
                    <a:bodyPr/>
                    <a:lstStyle/>
                    <a:p>
                      <a:pPr algn="ctr"/>
                      <a:r>
                        <a:rPr lang="en-US" dirty="0" smtClean="0"/>
                        <a:t>SMALL</a:t>
                      </a:r>
                      <a:endParaRPr lang="en-US" dirty="0"/>
                    </a:p>
                  </a:txBody>
                  <a:tcPr/>
                </a:tc>
                <a:tc>
                  <a:txBody>
                    <a:bodyPr/>
                    <a:lstStyle/>
                    <a:p>
                      <a:pPr algn="ctr"/>
                      <a:r>
                        <a:rPr lang="en-US" dirty="0" smtClean="0"/>
                        <a:t>VERY LARGE</a:t>
                      </a:r>
                      <a:endParaRPr lang="en-US" dirty="0"/>
                    </a:p>
                  </a:txBody>
                  <a:tcPr/>
                </a:tc>
              </a:tr>
              <a:tr h="795867">
                <a:tc>
                  <a:txBody>
                    <a:bodyPr/>
                    <a:lstStyle/>
                    <a:p>
                      <a:r>
                        <a:rPr lang="en-US" dirty="0" smtClean="0"/>
                        <a:t>4.</a:t>
                      </a:r>
                      <a:endParaRPr lang="en-US" dirty="0"/>
                    </a:p>
                  </a:txBody>
                  <a:tcPr/>
                </a:tc>
                <a:tc>
                  <a:txBody>
                    <a:bodyPr/>
                    <a:lstStyle/>
                    <a:p>
                      <a:pPr algn="ctr"/>
                      <a:r>
                        <a:rPr lang="en-US" dirty="0" smtClean="0"/>
                        <a:t>OPERATING TIME</a:t>
                      </a:r>
                      <a:endParaRPr lang="en-US" dirty="0"/>
                    </a:p>
                  </a:txBody>
                  <a:tcPr/>
                </a:tc>
                <a:tc>
                  <a:txBody>
                    <a:bodyPr/>
                    <a:lstStyle/>
                    <a:p>
                      <a:pPr algn="ctr"/>
                      <a:r>
                        <a:rPr lang="en-US" dirty="0" smtClean="0"/>
                        <a:t>VERY SAMLL</a:t>
                      </a:r>
                      <a:endParaRPr lang="en-US" dirty="0"/>
                    </a:p>
                  </a:txBody>
                  <a:tcPr/>
                </a:tc>
                <a:tc>
                  <a:txBody>
                    <a:bodyPr/>
                    <a:lstStyle/>
                    <a:p>
                      <a:pPr algn="ctr"/>
                      <a:r>
                        <a:rPr lang="en-US" dirty="0" smtClean="0"/>
                        <a:t>VERY</a:t>
                      </a:r>
                      <a:r>
                        <a:rPr lang="en-US" baseline="0" dirty="0" smtClean="0"/>
                        <a:t> LARGE</a:t>
                      </a:r>
                      <a:endParaRPr lang="en-US" dirty="0"/>
                    </a:p>
                  </a:txBody>
                  <a:tcPr/>
                </a:tc>
              </a:tr>
              <a:tr h="795867">
                <a:tc>
                  <a:txBody>
                    <a:bodyPr/>
                    <a:lstStyle/>
                    <a:p>
                      <a:r>
                        <a:rPr lang="en-US" dirty="0" smtClean="0"/>
                        <a:t>5.</a:t>
                      </a:r>
                      <a:endParaRPr lang="en-US" dirty="0"/>
                    </a:p>
                  </a:txBody>
                  <a:tcPr/>
                </a:tc>
                <a:tc>
                  <a:txBody>
                    <a:bodyPr/>
                    <a:lstStyle/>
                    <a:p>
                      <a:pPr algn="ctr"/>
                      <a:r>
                        <a:rPr lang="en-US" dirty="0" smtClean="0"/>
                        <a:t>REPLACEMENT</a:t>
                      </a:r>
                      <a:endParaRPr lang="en-US" dirty="0"/>
                    </a:p>
                  </a:txBody>
                  <a:tcPr/>
                </a:tc>
                <a:tc>
                  <a:txBody>
                    <a:bodyPr/>
                    <a:lstStyle/>
                    <a:p>
                      <a:pPr algn="ctr"/>
                      <a:r>
                        <a:rPr lang="en-US" dirty="0" smtClean="0"/>
                        <a:t>REQUIRES</a:t>
                      </a:r>
                      <a:endParaRPr lang="en-US" dirty="0"/>
                    </a:p>
                  </a:txBody>
                  <a:tcPr/>
                </a:tc>
                <a:tc>
                  <a:txBody>
                    <a:bodyPr/>
                    <a:lstStyle/>
                    <a:p>
                      <a:pPr algn="ctr"/>
                      <a:r>
                        <a:rPr lang="en-US" dirty="0" smtClean="0"/>
                        <a:t>DOES</a:t>
                      </a:r>
                      <a:r>
                        <a:rPr lang="en-US" baseline="0" dirty="0" smtClean="0"/>
                        <a:t> NOT REQUIRE</a:t>
                      </a:r>
                      <a:endParaRPr lang="en-US" dirty="0"/>
                    </a:p>
                  </a:txBody>
                  <a:tcPr/>
                </a:tc>
              </a:tr>
            </a:tbl>
          </a:graphicData>
        </a:graphic>
      </p:graphicFrame>
      <p:sp>
        <p:nvSpPr>
          <p:cNvPr id="3" name="Rectangle 2"/>
          <p:cNvSpPr/>
          <p:nvPr/>
        </p:nvSpPr>
        <p:spPr>
          <a:xfrm>
            <a:off x="1659504" y="300335"/>
            <a:ext cx="5824993"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odoni MT Black" pitchFamily="18" charset="0"/>
              </a:rPr>
              <a:t>COMPARISON</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odoni MT Black" pitchFamily="18" charset="0"/>
            </a:endParaRPr>
          </a:p>
        </p:txBody>
      </p:sp>
    </p:spTree>
    <p:extLst>
      <p:ext uri="{BB962C8B-B14F-4D97-AF65-F5344CB8AC3E}">
        <p14:creationId xmlns:p14="http://schemas.microsoft.com/office/powerpoint/2010/main" xmlns="" val="364377358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19508605">
            <a:off x="1464877" y="2514600"/>
            <a:ext cx="1053330" cy="140444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19095718">
            <a:off x="2298501" y="1854707"/>
            <a:ext cx="1306733" cy="142036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19321935">
            <a:off x="3622069" y="961186"/>
            <a:ext cx="1193774" cy="140444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19480558">
            <a:off x="2919085" y="3015328"/>
            <a:ext cx="1392284" cy="163798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19269890">
            <a:off x="4108119" y="2122342"/>
            <a:ext cx="1506943" cy="163798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rot="18947326">
            <a:off x="5385979" y="1437912"/>
            <a:ext cx="1262744" cy="1485581"/>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218188" y="4936246"/>
            <a:ext cx="1960056" cy="1325221"/>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7391400" y="4776841"/>
            <a:ext cx="1960056" cy="1325221"/>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431344" y="4844761"/>
            <a:ext cx="1960056" cy="1325221"/>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3733800" y="4905039"/>
            <a:ext cx="1960056" cy="1325221"/>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991542" y="4928923"/>
            <a:ext cx="1960056" cy="132522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0" y="0"/>
            <a:ext cx="4713827" cy="68580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4713828" y="0"/>
            <a:ext cx="4441545" cy="685800"/>
          </a:xfrm>
          <a:prstGeom prst="rect">
            <a:avLst/>
          </a:prstGeom>
        </p:spPr>
      </p:pic>
    </p:spTree>
    <p:extLst>
      <p:ext uri="{BB962C8B-B14F-4D97-AF65-F5344CB8AC3E}">
        <p14:creationId xmlns:p14="http://schemas.microsoft.com/office/powerpoint/2010/main" xmlns="" val="2356553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xmlns="" val="2354907092"/>
              </p:ext>
            </p:extLst>
          </p:nvPr>
        </p:nvGraphicFramePr>
        <p:xfrm>
          <a:off x="228600" y="457200"/>
          <a:ext cx="85344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166186749"/>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3525369333"/>
              </p:ext>
            </p:extLst>
          </p:nvPr>
        </p:nvGraphicFramePr>
        <p:xfrm>
          <a:off x="304800" y="1981200"/>
          <a:ext cx="312420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28600" y="152400"/>
            <a:ext cx="5237331"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Protective Devices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Down Arrow 5"/>
          <p:cNvSpPr/>
          <p:nvPr/>
        </p:nvSpPr>
        <p:spPr>
          <a:xfrm>
            <a:off x="1219200" y="1075730"/>
            <a:ext cx="457200" cy="829270"/>
          </a:xfrm>
          <a:prstGeom prst="downArrow">
            <a:avLst/>
          </a:prstGeom>
          <a:ln cap="rnd" cmpd="tri">
            <a:gradFill>
              <a:gsLst>
                <a:gs pos="0">
                  <a:schemeClr val="bg1"/>
                </a:gs>
                <a:gs pos="39999">
                  <a:srgbClr val="0A128C"/>
                </a:gs>
                <a:gs pos="70000">
                  <a:srgbClr val="181CC7"/>
                </a:gs>
                <a:gs pos="88000">
                  <a:srgbClr val="7005D4"/>
                </a:gs>
                <a:gs pos="100000">
                  <a:srgbClr val="8C3D91"/>
                </a:gs>
              </a:gsLst>
              <a:lin ang="5400000" scaled="0"/>
            </a:gra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Diagram 6"/>
          <p:cNvGraphicFramePr/>
          <p:nvPr>
            <p:extLst>
              <p:ext uri="{D42A27DB-BD31-4B8C-83A1-F6EECF244321}">
                <p14:modId xmlns:p14="http://schemas.microsoft.com/office/powerpoint/2010/main" xmlns="" val="2923686009"/>
              </p:ext>
            </p:extLst>
          </p:nvPr>
        </p:nvGraphicFramePr>
        <p:xfrm>
          <a:off x="3886200" y="4267200"/>
          <a:ext cx="4800600" cy="2438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Bent-Up Arrow 7"/>
          <p:cNvSpPr/>
          <p:nvPr/>
        </p:nvSpPr>
        <p:spPr>
          <a:xfrm flipV="1">
            <a:off x="3581400" y="3429000"/>
            <a:ext cx="3429000" cy="6858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692069" y="4463534"/>
            <a:ext cx="343364" cy="369332"/>
          </a:xfrm>
          <a:prstGeom prst="rect">
            <a:avLst/>
          </a:prstGeom>
          <a:noFill/>
        </p:spPr>
        <p:txBody>
          <a:bodyPr wrap="none" rtlCol="0">
            <a:spAutoFit/>
          </a:bodyPr>
          <a:lstStyle/>
          <a:p>
            <a:r>
              <a:rPr lang="en-US" b="1" i="1" dirty="0" smtClean="0">
                <a:solidFill>
                  <a:schemeClr val="bg1"/>
                </a:solidFill>
              </a:rPr>
              <a:t>1.</a:t>
            </a:r>
            <a:endParaRPr lang="en-US" b="1" i="1" dirty="0">
              <a:solidFill>
                <a:schemeClr val="bg1"/>
              </a:solidFill>
            </a:endParaRPr>
          </a:p>
        </p:txBody>
      </p:sp>
      <p:sp>
        <p:nvSpPr>
          <p:cNvPr id="10" name="TextBox 9"/>
          <p:cNvSpPr txBox="1"/>
          <p:nvPr/>
        </p:nvSpPr>
        <p:spPr>
          <a:xfrm>
            <a:off x="4692069" y="5377934"/>
            <a:ext cx="343364" cy="369332"/>
          </a:xfrm>
          <a:prstGeom prst="rect">
            <a:avLst/>
          </a:prstGeom>
          <a:noFill/>
        </p:spPr>
        <p:txBody>
          <a:bodyPr wrap="none" rtlCol="0">
            <a:spAutoFit/>
          </a:bodyPr>
          <a:lstStyle/>
          <a:p>
            <a:r>
              <a:rPr lang="en-US" b="1" i="1" dirty="0" smtClean="0">
                <a:solidFill>
                  <a:schemeClr val="bg1"/>
                </a:solidFill>
              </a:rPr>
              <a:t>2.</a:t>
            </a:r>
            <a:endParaRPr lang="en-US" b="1" i="1" dirty="0">
              <a:solidFill>
                <a:schemeClr val="bg1"/>
              </a:solidFill>
            </a:endParaRPr>
          </a:p>
        </p:txBody>
      </p:sp>
      <p:sp>
        <p:nvSpPr>
          <p:cNvPr id="11" name="TextBox 10"/>
          <p:cNvSpPr txBox="1"/>
          <p:nvPr/>
        </p:nvSpPr>
        <p:spPr>
          <a:xfrm>
            <a:off x="4692069" y="6243430"/>
            <a:ext cx="343364" cy="369332"/>
          </a:xfrm>
          <a:prstGeom prst="rect">
            <a:avLst/>
          </a:prstGeom>
          <a:noFill/>
        </p:spPr>
        <p:txBody>
          <a:bodyPr wrap="none" rtlCol="0">
            <a:spAutoFit/>
          </a:bodyPr>
          <a:lstStyle/>
          <a:p>
            <a:r>
              <a:rPr lang="en-US" b="1" i="1" dirty="0" smtClean="0">
                <a:solidFill>
                  <a:schemeClr val="bg1"/>
                </a:solidFill>
              </a:rPr>
              <a:t>3.</a:t>
            </a:r>
            <a:endParaRPr lang="en-US" b="1" i="1" dirty="0">
              <a:solidFill>
                <a:schemeClr val="bg1"/>
              </a:solidFill>
            </a:endParaRPr>
          </a:p>
        </p:txBody>
      </p:sp>
      <p:pic>
        <p:nvPicPr>
          <p:cNvPr id="12" name="Picture 11"/>
          <p:cNvPicPr>
            <a:picLocks noChangeAspect="1"/>
          </p:cNvPicPr>
          <p:nvPr/>
        </p:nvPicPr>
        <p:blipFill rotWithShape="1">
          <a:blip r:embed="rId11" cstate="print">
            <a:extLst>
              <a:ext uri="{28A0092B-C50C-407E-A947-70E740481C1C}">
                <a14:useLocalDpi xmlns:a14="http://schemas.microsoft.com/office/drawing/2010/main" xmlns="" val="0"/>
              </a:ext>
            </a:extLst>
          </a:blip>
          <a:srcRect l="8460" t="10974" r="8460" b="16854"/>
          <a:stretch/>
        </p:blipFill>
        <p:spPr>
          <a:xfrm rot="19774362">
            <a:off x="5943154" y="621582"/>
            <a:ext cx="2473012" cy="2148300"/>
          </a:xfrm>
          <a:prstGeom prst="rect">
            <a:avLst/>
          </a:prstGeom>
        </p:spPr>
      </p:pic>
      <p:pic>
        <p:nvPicPr>
          <p:cNvPr id="13" name="Picture 12"/>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rot="19801903">
            <a:off x="7436039" y="694294"/>
            <a:ext cx="798852" cy="859365"/>
          </a:xfrm>
          <a:prstGeom prst="rect">
            <a:avLst/>
          </a:prstGeom>
        </p:spPr>
      </p:pic>
    </p:spTree>
    <p:extLst>
      <p:ext uri="{BB962C8B-B14F-4D97-AF65-F5344CB8AC3E}">
        <p14:creationId xmlns:p14="http://schemas.microsoft.com/office/powerpoint/2010/main" xmlns="" val="3538687137"/>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t0.gstatic.com/images?q=tbn:ANd9GcQy5jZxpggHG-ML0uZu__VB4vAIOPnBBycMIZ7Csz4gZVLy9YSUgZ3h2QOH">
            <a:hlinkClick r:id="rId2"/>
          </p:cNvPr>
          <p:cNvPicPr>
            <a:picLocks noChangeAspect="1" noChangeArrowheads="1"/>
          </p:cNvPicPr>
          <p:nvPr/>
        </p:nvPicPr>
        <p:blipFill>
          <a:blip r:embed="rId3">
            <a:extLst>
              <a:ext uri="{BEBA8EAE-BF5A-486C-A8C5-ECC9F3942E4B}">
                <a14:imgProps xmlns:a14="http://schemas.microsoft.com/office/drawing/2010/main" xmlns="">
                  <a14:imgLayer r:embed="rId4">
                    <a14:imgEffect>
                      <a14:brightnessContrast bright="72000" contrast="-49000"/>
                    </a14:imgEffect>
                  </a14:imgLayer>
                </a14:imgProps>
              </a:ex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2971800" y="153537"/>
            <a:ext cx="2581156" cy="1323439"/>
          </a:xfrm>
          <a:prstGeom prst="rect">
            <a:avLst/>
          </a:prstGeom>
          <a:noFill/>
        </p:spPr>
        <p:txBody>
          <a:bodyPr wrap="none" lIns="91440" tIns="45720" rIns="91440" bIns="45720">
            <a:spAutoFit/>
          </a:bodyPr>
          <a:lstStyle/>
          <a:p>
            <a:pPr algn="ctr"/>
            <a:r>
              <a:rPr lang="en-US" sz="8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lgerian" pitchFamily="82" charset="0"/>
              </a:rPr>
              <a:t>FUSE</a:t>
            </a:r>
            <a:endParaRPr lang="en-US" sz="8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lgerian" pitchFamily="82" charset="0"/>
            </a:endParaRPr>
          </a:p>
        </p:txBody>
      </p:sp>
      <p:sp>
        <p:nvSpPr>
          <p:cNvPr id="4" name="TextBox 3"/>
          <p:cNvSpPr txBox="1"/>
          <p:nvPr/>
        </p:nvSpPr>
        <p:spPr>
          <a:xfrm>
            <a:off x="457200" y="1905000"/>
            <a:ext cx="3581400" cy="1600438"/>
          </a:xfrm>
          <a:prstGeom prst="rect">
            <a:avLst/>
          </a:prstGeom>
          <a:noFill/>
        </p:spPr>
        <p:txBody>
          <a:bodyPr wrap="square" rtlCol="0">
            <a:spAutoFit/>
          </a:bodyPr>
          <a:lstStyle/>
          <a:p>
            <a:r>
              <a:rPr lang="en-US" sz="2000" dirty="0">
                <a:latin typeface="Copperplate Gothic Bold" pitchFamily="34" charset="0"/>
              </a:rPr>
              <a:t>A</a:t>
            </a:r>
            <a:r>
              <a:rPr lang="en-US" sz="2000" dirty="0" smtClean="0">
                <a:latin typeface="Copperplate Gothic Bold" pitchFamily="34" charset="0"/>
              </a:rPr>
              <a:t> </a:t>
            </a:r>
            <a:r>
              <a:rPr lang="en-US" sz="2000" dirty="0">
                <a:latin typeface="Copperplate Gothic Bold" pitchFamily="34" charset="0"/>
              </a:rPr>
              <a:t>type of low resistance </a:t>
            </a:r>
            <a:r>
              <a:rPr lang="en-US" sz="2000" dirty="0" smtClean="0">
                <a:latin typeface="Copperplate Gothic Bold" pitchFamily="34" charset="0"/>
              </a:rPr>
              <a:t>resistor to provide overcurrent protection</a:t>
            </a:r>
            <a:r>
              <a:rPr lang="en-US" dirty="0" smtClean="0">
                <a:latin typeface="Copperplate Gothic Bold" pitchFamily="34" charset="0"/>
              </a:rPr>
              <a:t>. </a:t>
            </a:r>
            <a:endParaRPr lang="en-US" dirty="0">
              <a:latin typeface="Copperplate Gothic Bold" pitchFamily="34" charset="0"/>
            </a:endParaRPr>
          </a:p>
          <a:p>
            <a:endParaRPr lang="en-US" dirty="0">
              <a:latin typeface="Copperplate Gothic Bold" pitchFamily="34" charset="0"/>
            </a:endParaRPr>
          </a:p>
        </p:txBody>
      </p:sp>
      <p:sp>
        <p:nvSpPr>
          <p:cNvPr id="5" name="TextBox 4"/>
          <p:cNvSpPr txBox="1"/>
          <p:nvPr/>
        </p:nvSpPr>
        <p:spPr>
          <a:xfrm>
            <a:off x="457200" y="4267200"/>
            <a:ext cx="3728978" cy="923330"/>
          </a:xfrm>
          <a:prstGeom prst="rect">
            <a:avLst/>
          </a:prstGeom>
          <a:noFill/>
        </p:spPr>
        <p:txBody>
          <a:bodyPr wrap="square" rtlCol="0">
            <a:spAutoFit/>
          </a:bodyPr>
          <a:lstStyle/>
          <a:p>
            <a:r>
              <a:rPr lang="en-US" dirty="0" smtClean="0">
                <a:latin typeface="Copperplate Gothic Bold" pitchFamily="34" charset="0"/>
              </a:rPr>
              <a:t>Prevents short-circuiting, </a:t>
            </a:r>
            <a:r>
              <a:rPr lang="en-US" dirty="0">
                <a:latin typeface="Copperplate Gothic Bold" pitchFamily="34" charset="0"/>
              </a:rPr>
              <a:t>overloading, mismatched loads or device </a:t>
            </a:r>
            <a:r>
              <a:rPr lang="en-US" dirty="0" smtClean="0">
                <a:latin typeface="Copperplate Gothic Bold" pitchFamily="34" charset="0"/>
              </a:rPr>
              <a:t>failure.</a:t>
            </a:r>
            <a:endParaRPr lang="en-US" dirty="0">
              <a:latin typeface="Copperplate Gothic Bold" pitchFamily="34" charset="0"/>
            </a:endParaRPr>
          </a:p>
        </p:txBody>
      </p:sp>
      <p:pic>
        <p:nvPicPr>
          <p:cNvPr id="1032" name="Picture 8" descr="http://t0.gstatic.com/images?q=tbn:ANd9GcRw4vOk1ix8UrBa0069aYClxA1C_3Tc5NHD5dWAP6ajkGg1lch_eZCUIsuM">
            <a:hlinkClick r:id="rId5"/>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705600" y="1219200"/>
            <a:ext cx="1409700" cy="1104901"/>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t3.gstatic.com/images?q=tbn:ANd9GcQkSBo_aVGXWvAinevLjR1yoDcI-axEbCx3m681WSVlEpVaYTlAEzpBzJ3V4A">
            <a:hlinkClick r:id="rId7"/>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2957453" y="5190530"/>
            <a:ext cx="1304925" cy="1304926"/>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http://t0.gstatic.com/images?q=tbn:ANd9GcRWiiPcHvdwxz9snRbZaimVe_YfD294ylDGNCYh9V8ao4B8DXAf461UN1I">
            <a:hlinkClick r:id="rId9"/>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679450" y="5190530"/>
            <a:ext cx="1301750" cy="13017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91421362"/>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7753" y="228600"/>
            <a:ext cx="810850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roadway" pitchFamily="82" charset="0"/>
              </a:rPr>
              <a:t>FUSE  CONSTRUCTION</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roadway" pitchFamily="8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24201" y="1600200"/>
            <a:ext cx="5502056" cy="4896321"/>
          </a:xfrm>
          <a:prstGeom prst="rect">
            <a:avLst/>
          </a:prstGeom>
        </p:spPr>
      </p:pic>
      <p:sp>
        <p:nvSpPr>
          <p:cNvPr id="4" name="TextBox 3"/>
          <p:cNvSpPr txBox="1"/>
          <p:nvPr/>
        </p:nvSpPr>
        <p:spPr>
          <a:xfrm>
            <a:off x="381000" y="2438400"/>
            <a:ext cx="3352800" cy="1754326"/>
          </a:xfrm>
          <a:prstGeom prst="rect">
            <a:avLst/>
          </a:prstGeom>
          <a:noFill/>
        </p:spPr>
        <p:txBody>
          <a:bodyPr wrap="square" rtlCol="0">
            <a:spAutoFit/>
          </a:bodyPr>
          <a:lstStyle/>
          <a:p>
            <a:r>
              <a:rPr lang="en-US" dirty="0">
                <a:latin typeface="Albertus Extra Bold" pitchFamily="34" charset="0"/>
              </a:rPr>
              <a:t>The size and construction of the element is </a:t>
            </a:r>
            <a:r>
              <a:rPr lang="en-US" dirty="0" smtClean="0">
                <a:latin typeface="Albertus Extra Bold" pitchFamily="34" charset="0"/>
              </a:rPr>
              <a:t>determined </a:t>
            </a:r>
            <a:r>
              <a:rPr lang="en-US" dirty="0">
                <a:latin typeface="Albertus Extra Bold" pitchFamily="34" charset="0"/>
              </a:rPr>
              <a:t>so that the heat produced for a normal current does not cause the element to attain a high temperature.</a:t>
            </a:r>
          </a:p>
        </p:txBody>
      </p:sp>
    </p:spTree>
    <p:extLst>
      <p:ext uri="{BB962C8B-B14F-4D97-AF65-F5344CB8AC3E}">
        <p14:creationId xmlns:p14="http://schemas.microsoft.com/office/powerpoint/2010/main" xmlns="" val="161895180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t0.gstatic.com/images?q=tbn:ANd9GcTPXr0q6Dh9Qs3qRePuFy24pPRA711Yy-Rh3lCNgO68FgMVHBAGEvwerR8">
            <a:hlinkClick r:id="rId2"/>
          </p:cNvPr>
          <p:cNvPicPr>
            <a:picLocks noChangeAspect="1" noChangeArrowheads="1"/>
          </p:cNvPicPr>
          <p:nvPr/>
        </p:nvPicPr>
        <p:blipFill>
          <a:blip r:embed="rId3">
            <a:extLst>
              <a:ext uri="{BEBA8EAE-BF5A-486C-A8C5-ECC9F3942E4B}">
                <a14:imgProps xmlns:a14="http://schemas.microsoft.com/office/drawing/2010/main" xmlns="">
                  <a14:imgLayer r:embed="rId4">
                    <a14:imgEffect>
                      <a14:artisticMosiaicBubbles/>
                    </a14:imgEffect>
                    <a14:imgEffect>
                      <a14:sharpenSoften amount="50000"/>
                    </a14:imgEffect>
                    <a14:imgEffect>
                      <a14:brightnessContrast bright="74000" contrast="-58000"/>
                    </a14:imgEffect>
                  </a14:imgLayer>
                </a14:imgProps>
              </a:ex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4" name="Diagram 3"/>
          <p:cNvGraphicFramePr/>
          <p:nvPr>
            <p:extLst>
              <p:ext uri="{D42A27DB-BD31-4B8C-83A1-F6EECF244321}">
                <p14:modId xmlns:p14="http://schemas.microsoft.com/office/powerpoint/2010/main" xmlns="" val="3610016187"/>
              </p:ext>
            </p:extLst>
          </p:nvPr>
        </p:nvGraphicFramePr>
        <p:xfrm>
          <a:off x="1066800" y="1676400"/>
          <a:ext cx="7239000" cy="47118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Rectangle 5"/>
          <p:cNvSpPr/>
          <p:nvPr/>
        </p:nvSpPr>
        <p:spPr>
          <a:xfrm>
            <a:off x="1752600" y="304800"/>
            <a:ext cx="5715000" cy="830997"/>
          </a:xfrm>
          <a:prstGeom prst="rect">
            <a:avLst/>
          </a:prstGeom>
        </p:spPr>
        <p:txBody>
          <a:bodyPr wrap="square">
            <a:spAutoFit/>
          </a:bodyPr>
          <a:lstStyle/>
          <a:p>
            <a:pPr algn="ctr"/>
            <a:r>
              <a:rPr lang="en-US" sz="4800" b="1" i="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Castellar" pitchFamily="18" charset="0"/>
              </a:rPr>
              <a:t>TYPES OF FUSES</a:t>
            </a:r>
          </a:p>
        </p:txBody>
      </p:sp>
      <p:pic>
        <p:nvPicPr>
          <p:cNvPr id="8" name="Picture 4" descr="http://t3.gstatic.com/images?q=tbn:ANd9GcT4LGcScg4yST3eV5phhqII83baihcVJ-0qRS3yRfDeWuQKnFhBdD2yzw">
            <a:hlinkClick r:id="rId9"/>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rot="19341554">
            <a:off x="534766" y="3716237"/>
            <a:ext cx="1407852" cy="1370747"/>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6" descr="http://t1.gstatic.com/images?q=tbn:ANd9GcRbZYYZ76ukv3h_K0aZZAQPxmiwjhuZzbb8IWCfW_3-xqg-phGZKaDSa90">
            <a:hlinkClick r:id="rId11"/>
          </p:cNvPr>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rot="13389604">
            <a:off x="7134863" y="4734952"/>
            <a:ext cx="1457486" cy="1523663"/>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8" descr="http://t1.gstatic.com/images?q=tbn:ANd9GcR-7n-ZLYiiyexVmqlP4sv975iL987HQ-xFvQUJAR9vBWz2A0bCI9ZQhw">
            <a:hlinkClick r:id="rId13"/>
          </p:cNvPr>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rot="2870660">
            <a:off x="458486" y="809846"/>
            <a:ext cx="1319643" cy="13265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58502246"/>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t1.gstatic.com/images?q=tbn:ANd9GcTssw-bpvRkjxZFAdmblJIipgF03fWzBX_-JpDjW71dCa3RcoC8VxosxQ">
            <a:hlinkClick r:id="rId2"/>
          </p:cNvPr>
          <p:cNvPicPr>
            <a:picLocks noChangeAspect="1" noChangeArrowheads="1"/>
          </p:cNvPicPr>
          <p:nvPr/>
        </p:nvPicPr>
        <p:blipFill>
          <a:blip r:embed="rId3">
            <a:extLst>
              <a:ext uri="{BEBA8EAE-BF5A-486C-A8C5-ECC9F3942E4B}">
                <a14:imgProps xmlns:a14="http://schemas.microsoft.com/office/drawing/2010/main" xmlns="">
                  <a14:imgLayer r:embed="rId4">
                    <a14:imgEffect>
                      <a14:sharpenSoften amount="-100000"/>
                    </a14:imgEffect>
                    <a14:imgEffect>
                      <a14:brightnessContrast bright="47000" contrast="-54000"/>
                    </a14:imgEffect>
                  </a14:imgLayer>
                </a14:imgProps>
              </a:ext>
              <a:ext uri="{28A0092B-C50C-407E-A947-70E740481C1C}">
                <a14:useLocalDpi xmlns:a14="http://schemas.microsoft.com/office/drawing/2010/main" xmlns="" val="0"/>
              </a:ext>
            </a:extLst>
          </a:blip>
          <a:srcRect/>
          <a:stretch>
            <a:fillRect/>
          </a:stretch>
        </p:blipFill>
        <p:spPr bwMode="auto">
          <a:xfrm>
            <a:off x="0" y="23652"/>
            <a:ext cx="9144000" cy="683434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723478" y="152400"/>
            <a:ext cx="7667485" cy="1754326"/>
          </a:xfrm>
          <a:prstGeom prst="rect">
            <a:avLst/>
          </a:prstGeom>
          <a:noFill/>
        </p:spPr>
        <p:txBody>
          <a:bodyPr wrap="none" lIns="91440" tIns="45720" rIns="91440" bIns="45720">
            <a:spAutoFit/>
          </a:bodyPr>
          <a:lstStyle/>
          <a:p>
            <a:pPr algn="ctr"/>
            <a:r>
              <a:rPr lang="en-US" sz="5400" b="1" i="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Showcard Gothic" pitchFamily="82" charset="0"/>
              </a:rPr>
              <a:t>REWIREABLE TYPE</a:t>
            </a:r>
          </a:p>
          <a:p>
            <a:pPr algn="ctr"/>
            <a:r>
              <a:rPr lang="en-US" sz="5400" b="1" i="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Showcard Gothic" pitchFamily="82" charset="0"/>
              </a:rPr>
              <a:t>(SEMI ENCLOSED TYPE)</a:t>
            </a:r>
            <a:endParaRPr lang="en-US" sz="5400" b="1" i="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Showcard Gothic" pitchFamily="82" charset="0"/>
            </a:endParaRPr>
          </a:p>
        </p:txBody>
      </p:sp>
      <p:sp>
        <p:nvSpPr>
          <p:cNvPr id="3" name="TextBox 2"/>
          <p:cNvSpPr txBox="1"/>
          <p:nvPr/>
        </p:nvSpPr>
        <p:spPr>
          <a:xfrm>
            <a:off x="745087" y="2438400"/>
            <a:ext cx="3696122" cy="1200329"/>
          </a:xfrm>
          <a:prstGeom prst="rect">
            <a:avLst/>
          </a:prstGeom>
          <a:noFill/>
        </p:spPr>
        <p:txBody>
          <a:bodyPr wrap="square" rtlCol="0">
            <a:spAutoFit/>
          </a:bodyPr>
          <a:lstStyle/>
          <a:p>
            <a:r>
              <a:rPr lang="en-US" dirty="0">
                <a:latin typeface="Arial Black" pitchFamily="34" charset="0"/>
              </a:rPr>
              <a:t>This kind of fuse is most commonly used in the case of domestic wiring and small scale usage. </a:t>
            </a:r>
          </a:p>
        </p:txBody>
      </p:sp>
      <p:sp>
        <p:nvSpPr>
          <p:cNvPr id="4" name="Rectangle 3"/>
          <p:cNvSpPr/>
          <p:nvPr/>
        </p:nvSpPr>
        <p:spPr>
          <a:xfrm>
            <a:off x="708693" y="4328277"/>
            <a:ext cx="4572000" cy="1754326"/>
          </a:xfrm>
          <a:prstGeom prst="rect">
            <a:avLst/>
          </a:prstGeom>
        </p:spPr>
        <p:txBody>
          <a:bodyPr>
            <a:spAutoFit/>
          </a:bodyPr>
          <a:lstStyle/>
          <a:p>
            <a:r>
              <a:rPr lang="en-US" dirty="0">
                <a:latin typeface="Arial Black" pitchFamily="34" charset="0"/>
              </a:rPr>
              <a:t>The main advantage of this type of fuse is that it is easy to install and also replace without risking any electrical injury. But there are certain shortcomings associated with it too.</a:t>
            </a:r>
          </a:p>
        </p:txBody>
      </p:sp>
      <p:pic>
        <p:nvPicPr>
          <p:cNvPr id="2050" name="Picture 2" descr="http://t3.gstatic.com/images?q=tbn:ANd9GcTPeco4ifPAMwL7_GBpimUuJB37eoaKz_PgzUpADeZOHnPLvhzU5PQGLdU">
            <a:hlinkClick r:id="rId5"/>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750853" y="2438400"/>
            <a:ext cx="3190677" cy="23622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t1.gstatic.com/images?q=tbn:ANd9GcT7MRsMou0e1bU83mdBeWgtFcmN5ZQHruWY7kYqb4F0fmf-qMXOkAOcvQ8">
            <a:hlinkClick r:id="rId7"/>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rot="19772479">
            <a:off x="6812792" y="5205440"/>
            <a:ext cx="1066800" cy="10572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94379333"/>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52400"/>
            <a:ext cx="6481261" cy="175432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i="1" cap="none" spc="0" dirty="0" smtClean="0">
                <a:ln w="11430"/>
                <a:solidFill>
                  <a:srgbClr val="002060"/>
                </a:solidFill>
                <a:effectLst>
                  <a:outerShdw blurRad="80000" dist="40000" dir="5040000" algn="tl">
                    <a:srgbClr val="000000">
                      <a:alpha val="30000"/>
                    </a:srgbClr>
                  </a:outerShdw>
                </a:effectLst>
                <a:latin typeface="Agency FB" pitchFamily="34" charset="0"/>
              </a:rPr>
              <a:t>CARTRIDGE TYPE</a:t>
            </a:r>
          </a:p>
          <a:p>
            <a:pPr algn="ctr"/>
            <a:r>
              <a:rPr lang="en-US" sz="5400" b="1" i="1" dirty="0" smtClean="0">
                <a:ln w="11430"/>
                <a:solidFill>
                  <a:srgbClr val="002060"/>
                </a:solidFill>
                <a:effectLst>
                  <a:outerShdw blurRad="80000" dist="40000" dir="5040000" algn="tl">
                    <a:srgbClr val="000000">
                      <a:alpha val="30000"/>
                    </a:srgbClr>
                  </a:outerShdw>
                </a:effectLst>
                <a:latin typeface="Agency FB" pitchFamily="34" charset="0"/>
              </a:rPr>
              <a:t>(TOTALLY ENCLOSED TYPE)</a:t>
            </a:r>
            <a:endParaRPr lang="en-US" sz="5400" b="1" i="1" cap="none" spc="0" dirty="0">
              <a:ln w="11430"/>
              <a:solidFill>
                <a:srgbClr val="002060"/>
              </a:solidFill>
              <a:effectLst>
                <a:outerShdw blurRad="80000" dist="40000" dir="5040000" algn="tl">
                  <a:srgbClr val="000000">
                    <a:alpha val="30000"/>
                  </a:srgbClr>
                </a:outerShdw>
              </a:effectLst>
              <a:latin typeface="Agency FB" pitchFamily="34" charset="0"/>
            </a:endParaRPr>
          </a:p>
        </p:txBody>
      </p:sp>
      <p:sp>
        <p:nvSpPr>
          <p:cNvPr id="3" name="Rectangle 2"/>
          <p:cNvSpPr/>
          <p:nvPr/>
        </p:nvSpPr>
        <p:spPr>
          <a:xfrm>
            <a:off x="457200" y="2182505"/>
            <a:ext cx="4572000" cy="1569660"/>
          </a:xfrm>
          <a:prstGeom prst="rect">
            <a:avLst/>
          </a:prstGeom>
        </p:spPr>
        <p:txBody>
          <a:bodyPr>
            <a:spAutoFit/>
          </a:bodyPr>
          <a:lstStyle/>
          <a:p>
            <a:r>
              <a:rPr lang="en-US" sz="2400" dirty="0">
                <a:latin typeface="Albertus Extra Bold" pitchFamily="34" charset="0"/>
              </a:rPr>
              <a:t>The level of sub division in this case includes:</a:t>
            </a:r>
          </a:p>
          <a:p>
            <a:pPr lvl="0"/>
            <a:r>
              <a:rPr lang="en-US" sz="2400" dirty="0" smtClean="0">
                <a:latin typeface="Albertus Extra Bold" pitchFamily="34" charset="0"/>
              </a:rPr>
              <a:t>1.D </a:t>
            </a:r>
            <a:r>
              <a:rPr lang="en-US" sz="2400" dirty="0">
                <a:latin typeface="Albertus Extra Bold" pitchFamily="34" charset="0"/>
              </a:rPr>
              <a:t>type </a:t>
            </a:r>
          </a:p>
          <a:p>
            <a:pPr lvl="0"/>
            <a:r>
              <a:rPr lang="en-US" sz="2400" dirty="0" smtClean="0">
                <a:latin typeface="Albertus Extra Bold" pitchFamily="34" charset="0"/>
              </a:rPr>
              <a:t>2.Link </a:t>
            </a:r>
            <a:r>
              <a:rPr lang="en-US" sz="2400" dirty="0">
                <a:latin typeface="Albertus Extra Bold" pitchFamily="34" charset="0"/>
              </a:rPr>
              <a:t>Type </a:t>
            </a:r>
          </a:p>
        </p:txBody>
      </p:sp>
      <p:sp>
        <p:nvSpPr>
          <p:cNvPr id="4" name="TextBox 3"/>
          <p:cNvSpPr txBox="1"/>
          <p:nvPr/>
        </p:nvSpPr>
        <p:spPr>
          <a:xfrm>
            <a:off x="495155" y="3886200"/>
            <a:ext cx="4575291" cy="1200329"/>
          </a:xfrm>
          <a:prstGeom prst="rect">
            <a:avLst/>
          </a:prstGeom>
          <a:noFill/>
        </p:spPr>
        <p:txBody>
          <a:bodyPr wrap="none" rtlCol="0">
            <a:spAutoFit/>
          </a:bodyPr>
          <a:lstStyle/>
          <a:p>
            <a:r>
              <a:rPr lang="en-US" sz="2400" dirty="0" smtClean="0">
                <a:latin typeface="Albertus Extra Bold" pitchFamily="34" charset="0"/>
              </a:rPr>
              <a:t>Link type further divided into</a:t>
            </a:r>
          </a:p>
          <a:p>
            <a:r>
              <a:rPr lang="en-US" sz="2400" dirty="0" smtClean="0">
                <a:latin typeface="Albertus Extra Bold" pitchFamily="34" charset="0"/>
              </a:rPr>
              <a:t>1.Knife blade type HRC fuse</a:t>
            </a:r>
          </a:p>
          <a:p>
            <a:r>
              <a:rPr lang="en-US" sz="2400" dirty="0" smtClean="0">
                <a:latin typeface="Albertus Extra Bold" pitchFamily="34" charset="0"/>
              </a:rPr>
              <a:t>2.Botled type HRC link fuse</a:t>
            </a:r>
            <a:endParaRPr lang="en-US" sz="2400" dirty="0">
              <a:latin typeface="Albertus Extra Bold" pitchFamily="34" charset="0"/>
            </a:endParaRPr>
          </a:p>
        </p:txBody>
      </p:sp>
      <p:pic>
        <p:nvPicPr>
          <p:cNvPr id="4098" name="Picture 2" descr="http://t0.gstatic.com/images?q=tbn:ANd9GcS4NMKNz8LskQlmN4oNTRJxbBFIhXd_2u2Kz3O5BuMC4lSJkskpm38u3g">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47861" y="2233493"/>
            <a:ext cx="1752600" cy="1752602"/>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t1.gstatic.com/images?q=tbn:ANd9GcTSYSbDZ_DmBoqNdod9JmjraVU7MQuSsvgeFHyvwNEAA3Kfy-RMLMvOeyaSPg">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943600" y="4038600"/>
            <a:ext cx="2282402" cy="2282402"/>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http://t2.gstatic.com/images?q=tbn:ANd9GcTd8ij-9tmYBDpI9B2UvNrYkpJtajY1iVz0Hek4erlHOoVsgUXTNC9H8w">
            <a:hlinkClick r:id="rId6"/>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555412" y="5083117"/>
            <a:ext cx="1392449" cy="139244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descr="http://upload.wikimedia.org/wikipedia/commons/thumb/f/fb/Electrical_fuses%2C_blade_type.svg/440px-Electrical_fuses%2C_blade_type.svg.png">
            <a:hlinkClick r:id="rId8"/>
          </p:cNvPr>
          <p:cNvPicPr/>
          <p:nvPr/>
        </p:nvPicPr>
        <p:blipFill rotWithShape="1">
          <a:blip r:embed="rId9">
            <a:extLst>
              <a:ext uri="{28A0092B-C50C-407E-A947-70E740481C1C}">
                <a14:useLocalDpi xmlns:a14="http://schemas.microsoft.com/office/drawing/2010/main" xmlns="" val="0"/>
              </a:ext>
            </a:extLst>
          </a:blip>
          <a:srcRect l="60855" t="30399" r="10923" b="5159"/>
          <a:stretch/>
        </p:blipFill>
        <p:spPr bwMode="auto">
          <a:xfrm>
            <a:off x="2782800" y="5288043"/>
            <a:ext cx="1419368" cy="1203445"/>
          </a:xfrm>
          <a:prstGeom prst="rect">
            <a:avLst/>
          </a:prstGeom>
          <a:noFill/>
          <a:ln>
            <a:noFill/>
          </a:ln>
        </p:spPr>
      </p:pic>
      <p:pic>
        <p:nvPicPr>
          <p:cNvPr id="10" name="Picture 9" descr="Electrical Fuses Their Types and Applications 3"/>
          <p:cNvPicPr/>
          <p:nvPr/>
        </p:nvPicPr>
        <p:blipFill>
          <a:blip r:embed="rId10">
            <a:extLst>
              <a:ext uri="{28A0092B-C50C-407E-A947-70E740481C1C}">
                <a14:useLocalDpi xmlns:a14="http://schemas.microsoft.com/office/drawing/2010/main" xmlns="" val="0"/>
              </a:ext>
            </a:extLst>
          </a:blip>
          <a:srcRect/>
          <a:stretch>
            <a:fillRect/>
          </a:stretch>
        </p:blipFill>
        <p:spPr bwMode="auto">
          <a:xfrm>
            <a:off x="381003" y="5615458"/>
            <a:ext cx="1968154" cy="860108"/>
          </a:xfrm>
          <a:prstGeom prst="rect">
            <a:avLst/>
          </a:prstGeom>
          <a:noFill/>
          <a:ln>
            <a:noFill/>
          </a:ln>
        </p:spPr>
      </p:pic>
    </p:spTree>
    <p:extLst>
      <p:ext uri="{BB962C8B-B14F-4D97-AF65-F5344CB8AC3E}">
        <p14:creationId xmlns:p14="http://schemas.microsoft.com/office/powerpoint/2010/main" xmlns="" val="80948164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pload.wikimedia.org/wikipedia/commons/thumb/3/35/Blown_Fuse_Cutout_640.jpg/220px-Blown_Fuse_Cutout_640.jpg">
            <a:hlinkClick r:id="rId2"/>
          </p:cNvPr>
          <p:cNvPicPr/>
          <p:nvPr/>
        </p:nvPicPr>
        <p:blipFill>
          <a:blip r:embed="rId3">
            <a:extLst>
              <a:ext uri="{BEBA8EAE-BF5A-486C-A8C5-ECC9F3942E4B}">
                <a14:imgProps xmlns:a14="http://schemas.microsoft.com/office/drawing/2010/main" xmlns="">
                  <a14:imgLayer r:embed="rId4">
                    <a14:imgEffect>
                      <a14:sharpenSoften amount="-100000"/>
                    </a14:imgEffect>
                    <a14:imgEffect>
                      <a14:brightnessContrast bright="73000" contrast="-31000"/>
                    </a14:imgEffect>
                  </a14:imgLayer>
                </a14:imgProps>
              </a:ex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p:spPr>
      </p:pic>
      <p:sp>
        <p:nvSpPr>
          <p:cNvPr id="2" name="Rectangle 1"/>
          <p:cNvSpPr/>
          <p:nvPr/>
        </p:nvSpPr>
        <p:spPr>
          <a:xfrm>
            <a:off x="914400" y="152400"/>
            <a:ext cx="6878806" cy="923330"/>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5400" i="1" cap="none" spc="0" dirty="0" smtClean="0">
                <a:ln/>
                <a:solidFill>
                  <a:schemeClr val="tx1">
                    <a:lumMod val="95000"/>
                    <a:lumOff val="5000"/>
                  </a:schemeClr>
                </a:solidFill>
                <a:effectLst/>
                <a:latin typeface="Berlin Sans FB Demi" pitchFamily="34" charset="0"/>
              </a:rPr>
              <a:t>HIGH VOLTAGE FUSE</a:t>
            </a:r>
            <a:endParaRPr lang="en-US" sz="5400" i="1" cap="none" spc="0" dirty="0">
              <a:ln/>
              <a:solidFill>
                <a:schemeClr val="tx1">
                  <a:lumMod val="95000"/>
                  <a:lumOff val="5000"/>
                </a:schemeClr>
              </a:solidFill>
              <a:effectLst/>
              <a:latin typeface="Berlin Sans FB Demi" pitchFamily="34" charset="0"/>
            </a:endParaRPr>
          </a:p>
        </p:txBody>
      </p:sp>
      <p:sp>
        <p:nvSpPr>
          <p:cNvPr id="4" name="Rectangle 3"/>
          <p:cNvSpPr/>
          <p:nvPr/>
        </p:nvSpPr>
        <p:spPr>
          <a:xfrm>
            <a:off x="1981200" y="1512773"/>
            <a:ext cx="6324600" cy="2677656"/>
          </a:xfrm>
          <a:prstGeom prst="rect">
            <a:avLst/>
          </a:prstGeom>
        </p:spPr>
        <p:txBody>
          <a:bodyPr wrap="square">
            <a:spAutoFit/>
          </a:bodyPr>
          <a:lstStyle/>
          <a:p>
            <a:r>
              <a:rPr lang="en-US" sz="2800" dirty="0">
                <a:latin typeface="Elephant" pitchFamily="18" charset="0"/>
              </a:rPr>
              <a:t>High-voltage </a:t>
            </a:r>
            <a:r>
              <a:rPr lang="en-US" sz="2800" dirty="0" smtClean="0">
                <a:latin typeface="Elephant" pitchFamily="18" charset="0"/>
              </a:rPr>
              <a:t>fuses </a:t>
            </a:r>
            <a:r>
              <a:rPr lang="en-US" sz="2800" dirty="0">
                <a:latin typeface="Elephant" pitchFamily="18" charset="0"/>
              </a:rPr>
              <a:t>are used to protect instrument </a:t>
            </a:r>
            <a:r>
              <a:rPr lang="en-US" sz="2800" dirty="0" smtClean="0">
                <a:latin typeface="Elephant" pitchFamily="18" charset="0"/>
              </a:rPr>
              <a:t>transformers </a:t>
            </a:r>
            <a:r>
              <a:rPr lang="en-US" sz="2800" dirty="0">
                <a:latin typeface="Elephant" pitchFamily="18" charset="0"/>
              </a:rPr>
              <a:t>used for electricity metering, or for small power </a:t>
            </a:r>
            <a:r>
              <a:rPr lang="en-US" sz="2800" dirty="0" smtClean="0">
                <a:latin typeface="Elephant" pitchFamily="18" charset="0"/>
              </a:rPr>
              <a:t>transformers where </a:t>
            </a:r>
            <a:r>
              <a:rPr lang="en-US" sz="2800" dirty="0">
                <a:latin typeface="Elephant" pitchFamily="18" charset="0"/>
              </a:rPr>
              <a:t>the expense of a </a:t>
            </a:r>
            <a:r>
              <a:rPr lang="en-US" sz="2800" dirty="0" smtClean="0">
                <a:latin typeface="Elephant" pitchFamily="18" charset="0"/>
              </a:rPr>
              <a:t>circuit breaker </a:t>
            </a:r>
            <a:r>
              <a:rPr lang="en-US" sz="2800" dirty="0">
                <a:latin typeface="Elephant" pitchFamily="18" charset="0"/>
              </a:rPr>
              <a:t>is not warranted.</a:t>
            </a:r>
          </a:p>
        </p:txBody>
      </p:sp>
      <p:pic>
        <p:nvPicPr>
          <p:cNvPr id="5122" name="Picture 2" descr="http://t3.gstatic.com/images?q=tbn:ANd9GcT4LGcScg4yST3eV5phhqII83baihcVJ-0qRS3yRfDeWuQKnFhBdD2yzw">
            <a:hlinkClick r:id="rId5"/>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29417" y="2275338"/>
            <a:ext cx="1152525" cy="1152526"/>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http://t0.gstatic.com/images?q=tbn:ANd9GcQCadR9qzhR19ov0aPAseA62mLwKLjRdySUMlDmuGsrlj9Tyg_0FhA0r39Fuw">
            <a:hlinkClick r:id="rId7"/>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7467600" y="5181600"/>
            <a:ext cx="1362075" cy="1295401"/>
          </a:xfrm>
          <a:prstGeom prst="rect">
            <a:avLst/>
          </a:prstGeom>
          <a:noFill/>
          <a:extLst>
            <a:ext uri="{909E8E84-426E-40DD-AFC4-6F175D3DCCD1}">
              <a14:hiddenFill xmlns:a14="http://schemas.microsoft.com/office/drawing/2010/main" xmlns="">
                <a:solidFill>
                  <a:srgbClr val="FFFFFF"/>
                </a:solidFill>
              </a14:hiddenFill>
            </a:ext>
          </a:extLst>
        </p:spPr>
      </p:pic>
      <p:pic>
        <p:nvPicPr>
          <p:cNvPr id="5126" name="Picture 6" descr="http://t2.gstatic.com/images?q=tbn:ANd9GcS_ChcR8JVSqN8LhoBsx911rF9ABlqHRqBp6MPyZsn1So0gHw36DDOWEaVH">
            <a:hlinkClick r:id="rId9"/>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381000" y="4724400"/>
            <a:ext cx="1409700" cy="15776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8652685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435</TotalTime>
  <Words>677</Words>
  <Application>Microsoft Office PowerPoint</Application>
  <PresentationFormat>On-screen Show (4:3)</PresentationFormat>
  <Paragraphs>100</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EEE</cp:lastModifiedBy>
  <cp:revision>44</cp:revision>
  <cp:lastPrinted>2013-11-10T13:33:56Z</cp:lastPrinted>
  <dcterms:created xsi:type="dcterms:W3CDTF">2013-10-31T11:22:32Z</dcterms:created>
  <dcterms:modified xsi:type="dcterms:W3CDTF">2013-12-31T02:56:16Z</dcterms:modified>
</cp:coreProperties>
</file>